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0"/>
  </p:notesMasterIdLst>
  <p:sldIdLst>
    <p:sldId id="256" r:id="rId2"/>
    <p:sldId id="257" r:id="rId3"/>
    <p:sldId id="281" r:id="rId4"/>
    <p:sldId id="286" r:id="rId5"/>
    <p:sldId id="287" r:id="rId6"/>
    <p:sldId id="304" r:id="rId7"/>
    <p:sldId id="282" r:id="rId8"/>
    <p:sldId id="290" r:id="rId9"/>
    <p:sldId id="291" r:id="rId10"/>
    <p:sldId id="292" r:id="rId11"/>
    <p:sldId id="283" r:id="rId12"/>
    <p:sldId id="294" r:id="rId13"/>
    <p:sldId id="295" r:id="rId14"/>
    <p:sldId id="296" r:id="rId15"/>
    <p:sldId id="284" r:id="rId16"/>
    <p:sldId id="297" r:id="rId17"/>
    <p:sldId id="285" r:id="rId18"/>
    <p:sldId id="302" r:id="rId1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54">
          <p15:clr>
            <a:srgbClr val="A4A3A4"/>
          </p15:clr>
        </p15:guide>
        <p15:guide id="2" pos="3687">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3636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188" autoAdjust="0"/>
    <p:restoredTop sz="83489"/>
  </p:normalViewPr>
  <p:slideViewPr>
    <p:cSldViewPr snapToGrid="0" showGuides="1">
      <p:cViewPr varScale="1">
        <p:scale>
          <a:sx n="108" d="100"/>
          <a:sy n="108" d="100"/>
        </p:scale>
        <p:origin x="984" y="192"/>
      </p:cViewPr>
      <p:guideLst>
        <p:guide orient="horz" pos="2154"/>
        <p:guide pos="3687"/>
      </p:guideLst>
    </p:cSldViewPr>
  </p:slideViewPr>
  <p:notesTextViewPr>
    <p:cViewPr>
      <p:scale>
        <a:sx n="1" d="1"/>
        <a:sy n="1" d="1"/>
      </p:scale>
      <p:origin x="0" y="0"/>
    </p:cViewPr>
  </p:notesTextViewPr>
  <p:sorterViewPr>
    <p:cViewPr>
      <p:scale>
        <a:sx n="139" d="100"/>
        <a:sy n="139"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hdphoto1.wdp>
</file>

<file path=ppt/media/hdphoto2.wdp>
</file>

<file path=ppt/media/hdphoto3.wdp>
</file>

<file path=ppt/media/hdphoto4.wdp>
</file>

<file path=ppt/media/hdphoto5.wdp>
</file>

<file path=ppt/media/image1.png>
</file>

<file path=ppt/media/image10.tiff>
</file>

<file path=ppt/media/image11.tiff>
</file>

<file path=ppt/media/image12.tiff>
</file>

<file path=ppt/media/image13.tiff>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801EA11-6E39-483B-8449-C7E62F72B79A}" type="datetimeFigureOut">
              <a:rPr lang="zh-CN" altLang="en-US" smtClean="0"/>
              <a:t>2021/10/22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3FC19D2-4FDD-425D-BD10-B3D6F105F0C4}" type="slidenum">
              <a:rPr lang="zh-CN" altLang="en-US" smtClean="0"/>
              <a:t>‹#›</a:t>
            </a:fld>
            <a:endParaRPr lang="zh-CN" altLang="en-US"/>
          </a:p>
        </p:txBody>
      </p:sp>
    </p:spTree>
    <p:extLst>
      <p:ext uri="{BB962C8B-B14F-4D97-AF65-F5344CB8AC3E}">
        <p14:creationId xmlns:p14="http://schemas.microsoft.com/office/powerpoint/2010/main" val="20605348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63FC19D2-4FDD-425D-BD10-B3D6F105F0C4}" type="slidenum">
              <a:rPr lang="zh-CN" altLang="en-US" smtClean="0"/>
              <a:t>15</a:t>
            </a:fld>
            <a:endParaRPr lang="zh-CN" altLang="en-US"/>
          </a:p>
        </p:txBody>
      </p:sp>
    </p:spTree>
    <p:extLst>
      <p:ext uri="{BB962C8B-B14F-4D97-AF65-F5344CB8AC3E}">
        <p14:creationId xmlns:p14="http://schemas.microsoft.com/office/powerpoint/2010/main" val="22627310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63FC19D2-4FDD-425D-BD10-B3D6F105F0C4}" type="slidenum">
              <a:rPr lang="zh-CN" altLang="en-US" smtClean="0"/>
              <a:t>17</a:t>
            </a:fld>
            <a:endParaRPr lang="zh-CN" altLang="en-US"/>
          </a:p>
        </p:txBody>
      </p:sp>
    </p:spTree>
    <p:extLst>
      <p:ext uri="{BB962C8B-B14F-4D97-AF65-F5344CB8AC3E}">
        <p14:creationId xmlns:p14="http://schemas.microsoft.com/office/powerpoint/2010/main" val="40626734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63FC19D2-4FDD-425D-BD10-B3D6F105F0C4}" type="slidenum">
              <a:rPr lang="zh-CN" altLang="en-US" smtClean="0"/>
              <a:t>18</a:t>
            </a:fld>
            <a:endParaRPr lang="zh-CN" altLang="en-US"/>
          </a:p>
        </p:txBody>
      </p:sp>
    </p:spTree>
    <p:extLst>
      <p:ext uri="{BB962C8B-B14F-4D97-AF65-F5344CB8AC3E}">
        <p14:creationId xmlns:p14="http://schemas.microsoft.com/office/powerpoint/2010/main" val="15766486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91D53A96-A9B7-42CE-95C0-4A48ABEAC11E}" type="datetimeFigureOut">
              <a:rPr lang="zh-CN" altLang="en-US" smtClean="0"/>
              <a:t>2021/10/22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38E7F7E-4CB1-4F59-B8E7-C74BFC400378}"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91D53A96-A9B7-42CE-95C0-4A48ABEAC11E}" type="datetimeFigureOut">
              <a:rPr lang="zh-CN" altLang="en-US" smtClean="0"/>
              <a:t>2021/10/22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38E7F7E-4CB1-4F59-B8E7-C74BFC400378}"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91D53A96-A9B7-42CE-95C0-4A48ABEAC11E}" type="datetimeFigureOut">
              <a:rPr lang="zh-CN" altLang="en-US" smtClean="0"/>
              <a:t>2021/10/22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38E7F7E-4CB1-4F59-B8E7-C74BFC400378}"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91D53A96-A9B7-42CE-95C0-4A48ABEAC11E}" type="datetimeFigureOut">
              <a:rPr lang="zh-CN" altLang="en-US" smtClean="0"/>
              <a:t>2021/10/22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38E7F7E-4CB1-4F59-B8E7-C74BFC400378}"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91D53A96-A9B7-42CE-95C0-4A48ABEAC11E}" type="datetimeFigureOut">
              <a:rPr lang="zh-CN" altLang="en-US" smtClean="0"/>
              <a:t>2021/10/22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38E7F7E-4CB1-4F59-B8E7-C74BFC400378}"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91D53A96-A9B7-42CE-95C0-4A48ABEAC11E}" type="datetimeFigureOut">
              <a:rPr lang="zh-CN" altLang="en-US" smtClean="0"/>
              <a:t>2021/10/22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38E7F7E-4CB1-4F59-B8E7-C74BFC400378}" type="slidenum">
              <a:rPr lang="zh-CN" altLang="en-US" smtClean="0"/>
              <a:t>‹#›</a:t>
            </a:fld>
            <a:endParaRPr lang="zh-CN" altLang="en-US"/>
          </a:p>
        </p:txBody>
      </p:sp>
      <p:sp>
        <p:nvSpPr>
          <p:cNvPr id="9" name="矩形 8"/>
          <p:cNvSpPr/>
          <p:nvPr userDrawn="1"/>
        </p:nvSpPr>
        <p:spPr>
          <a:xfrm>
            <a:off x="8867084" y="6393028"/>
            <a:ext cx="775136" cy="246221"/>
          </a:xfrm>
          <a:prstGeom prst="rect">
            <a:avLst/>
          </a:prstGeom>
        </p:spPr>
        <p:txBody>
          <a:bodyPr wrap="square">
            <a:spAutoFit/>
          </a:bodyPr>
          <a:lstStyle/>
          <a:p>
            <a:r>
              <a:rPr lang="en-US" altLang="zh-CN" sz="100" dirty="0">
                <a:solidFill>
                  <a:prstClr val="white"/>
                </a:solidFill>
                <a:latin typeface="Calibri"/>
                <a:ea typeface="宋体"/>
              </a:rPr>
              <a:t>PPT</a:t>
            </a:r>
            <a:r>
              <a:rPr lang="zh-CN" altLang="en-US" sz="100" dirty="0">
                <a:solidFill>
                  <a:prstClr val="white"/>
                </a:solidFill>
                <a:latin typeface="Calibri"/>
                <a:ea typeface="宋体"/>
              </a:rPr>
              <a:t>模板下载：</a:t>
            </a:r>
            <a:r>
              <a:rPr lang="en-US" altLang="zh-CN" sz="100" dirty="0">
                <a:solidFill>
                  <a:prstClr val="white"/>
                </a:solidFill>
                <a:latin typeface="Calibri"/>
                <a:ea typeface="宋体"/>
              </a:rPr>
              <a:t>www.1ppt.com/moban/     </a:t>
            </a:r>
            <a:r>
              <a:rPr lang="zh-CN" altLang="en-US" sz="100" dirty="0">
                <a:solidFill>
                  <a:prstClr val="white"/>
                </a:solidFill>
                <a:latin typeface="Calibri"/>
                <a:ea typeface="宋体"/>
              </a:rPr>
              <a:t>行业</a:t>
            </a:r>
            <a:r>
              <a:rPr lang="en-US" altLang="zh-CN" sz="100" dirty="0">
                <a:solidFill>
                  <a:prstClr val="white"/>
                </a:solidFill>
                <a:latin typeface="Calibri"/>
                <a:ea typeface="宋体"/>
              </a:rPr>
              <a:t>PPT</a:t>
            </a:r>
            <a:r>
              <a:rPr lang="zh-CN" altLang="en-US" sz="100" dirty="0">
                <a:solidFill>
                  <a:prstClr val="white"/>
                </a:solidFill>
                <a:latin typeface="Calibri"/>
                <a:ea typeface="宋体"/>
              </a:rPr>
              <a:t>模板：</a:t>
            </a:r>
            <a:r>
              <a:rPr lang="en-US" altLang="zh-CN" sz="100" dirty="0">
                <a:solidFill>
                  <a:prstClr val="white"/>
                </a:solidFill>
                <a:latin typeface="Calibri"/>
                <a:ea typeface="宋体"/>
              </a:rPr>
              <a:t>www.1ppt.com/hangye/ </a:t>
            </a:r>
          </a:p>
          <a:p>
            <a:r>
              <a:rPr lang="zh-CN" altLang="en-US" sz="100" dirty="0">
                <a:solidFill>
                  <a:prstClr val="white"/>
                </a:solidFill>
                <a:latin typeface="Calibri"/>
                <a:ea typeface="宋体"/>
              </a:rPr>
              <a:t>节日</a:t>
            </a:r>
            <a:r>
              <a:rPr lang="en-US" altLang="zh-CN" sz="100" dirty="0">
                <a:solidFill>
                  <a:prstClr val="white"/>
                </a:solidFill>
                <a:latin typeface="Calibri"/>
                <a:ea typeface="宋体"/>
              </a:rPr>
              <a:t>PPT</a:t>
            </a:r>
            <a:r>
              <a:rPr lang="zh-CN" altLang="en-US" sz="100" dirty="0">
                <a:solidFill>
                  <a:prstClr val="white"/>
                </a:solidFill>
                <a:latin typeface="Calibri"/>
                <a:ea typeface="宋体"/>
              </a:rPr>
              <a:t>模板：</a:t>
            </a:r>
            <a:r>
              <a:rPr lang="en-US" altLang="zh-CN" sz="100" dirty="0">
                <a:solidFill>
                  <a:prstClr val="white"/>
                </a:solidFill>
                <a:latin typeface="Calibri"/>
                <a:ea typeface="宋体"/>
              </a:rPr>
              <a:t>www.1ppt.com/jieri/           PPT</a:t>
            </a:r>
            <a:r>
              <a:rPr lang="zh-CN" altLang="en-US" sz="100" dirty="0">
                <a:solidFill>
                  <a:prstClr val="white"/>
                </a:solidFill>
                <a:latin typeface="Calibri"/>
                <a:ea typeface="宋体"/>
              </a:rPr>
              <a:t>素材下载：</a:t>
            </a:r>
            <a:r>
              <a:rPr lang="en-US" altLang="zh-CN" sz="100" dirty="0">
                <a:solidFill>
                  <a:prstClr val="white"/>
                </a:solidFill>
                <a:latin typeface="Calibri"/>
                <a:ea typeface="宋体"/>
              </a:rPr>
              <a:t>www.1ppt.com/sucai/</a:t>
            </a:r>
          </a:p>
          <a:p>
            <a:r>
              <a:rPr lang="en-US" altLang="zh-CN" sz="100" dirty="0">
                <a:solidFill>
                  <a:prstClr val="white"/>
                </a:solidFill>
                <a:latin typeface="Calibri"/>
                <a:ea typeface="宋体"/>
              </a:rPr>
              <a:t>PPT</a:t>
            </a:r>
            <a:r>
              <a:rPr lang="zh-CN" altLang="en-US" sz="100" dirty="0">
                <a:solidFill>
                  <a:prstClr val="white"/>
                </a:solidFill>
                <a:latin typeface="Calibri"/>
                <a:ea typeface="宋体"/>
              </a:rPr>
              <a:t>背景图片：</a:t>
            </a:r>
            <a:r>
              <a:rPr lang="en-US" altLang="zh-CN" sz="100" dirty="0">
                <a:solidFill>
                  <a:prstClr val="white"/>
                </a:solidFill>
                <a:latin typeface="Calibri"/>
                <a:ea typeface="宋体"/>
              </a:rPr>
              <a:t>www.1ppt.com/beijing/      PPT</a:t>
            </a:r>
            <a:r>
              <a:rPr lang="zh-CN" altLang="en-US" sz="100" dirty="0">
                <a:solidFill>
                  <a:prstClr val="white"/>
                </a:solidFill>
                <a:latin typeface="Calibri"/>
                <a:ea typeface="宋体"/>
              </a:rPr>
              <a:t>图表下载：</a:t>
            </a:r>
            <a:r>
              <a:rPr lang="en-US" altLang="zh-CN" sz="100" dirty="0">
                <a:solidFill>
                  <a:prstClr val="white"/>
                </a:solidFill>
                <a:latin typeface="Calibri"/>
                <a:ea typeface="宋体"/>
              </a:rPr>
              <a:t>www.1ppt.com/tubiao/      </a:t>
            </a:r>
          </a:p>
          <a:p>
            <a:r>
              <a:rPr lang="zh-CN" altLang="en-US" sz="100" dirty="0">
                <a:solidFill>
                  <a:prstClr val="white"/>
                </a:solidFill>
                <a:latin typeface="Calibri"/>
                <a:ea typeface="宋体"/>
              </a:rPr>
              <a:t>优秀</a:t>
            </a:r>
            <a:r>
              <a:rPr lang="en-US" altLang="zh-CN" sz="100" dirty="0">
                <a:solidFill>
                  <a:prstClr val="white"/>
                </a:solidFill>
                <a:latin typeface="Calibri"/>
                <a:ea typeface="宋体"/>
              </a:rPr>
              <a:t>PPT</a:t>
            </a:r>
            <a:r>
              <a:rPr lang="zh-CN" altLang="en-US" sz="100" dirty="0">
                <a:solidFill>
                  <a:prstClr val="white"/>
                </a:solidFill>
                <a:latin typeface="Calibri"/>
                <a:ea typeface="宋体"/>
              </a:rPr>
              <a:t>下载：</a:t>
            </a:r>
            <a:r>
              <a:rPr lang="en-US" altLang="zh-CN" sz="100" dirty="0">
                <a:solidFill>
                  <a:prstClr val="white"/>
                </a:solidFill>
                <a:latin typeface="Calibri"/>
                <a:ea typeface="宋体"/>
              </a:rPr>
              <a:t>www.1ppt.com/xiazai/        PPT</a:t>
            </a:r>
            <a:r>
              <a:rPr lang="zh-CN" altLang="en-US" sz="100" dirty="0">
                <a:solidFill>
                  <a:prstClr val="white"/>
                </a:solidFill>
                <a:latin typeface="Calibri"/>
                <a:ea typeface="宋体"/>
              </a:rPr>
              <a:t>教程： </a:t>
            </a:r>
            <a:r>
              <a:rPr lang="en-US" altLang="zh-CN" sz="100" dirty="0">
                <a:solidFill>
                  <a:prstClr val="white"/>
                </a:solidFill>
                <a:latin typeface="Calibri"/>
                <a:ea typeface="宋体"/>
              </a:rPr>
              <a:t>www.1ppt.com/powerpoint/      </a:t>
            </a:r>
          </a:p>
          <a:p>
            <a:r>
              <a:rPr lang="en-US" altLang="zh-CN" sz="100" dirty="0">
                <a:solidFill>
                  <a:prstClr val="white"/>
                </a:solidFill>
                <a:latin typeface="Calibri"/>
                <a:ea typeface="宋体"/>
              </a:rPr>
              <a:t>Word</a:t>
            </a:r>
            <a:r>
              <a:rPr lang="zh-CN" altLang="en-US" sz="100" dirty="0">
                <a:solidFill>
                  <a:prstClr val="white"/>
                </a:solidFill>
                <a:latin typeface="Calibri"/>
                <a:ea typeface="宋体"/>
              </a:rPr>
              <a:t>教程： </a:t>
            </a:r>
            <a:r>
              <a:rPr lang="en-US" altLang="zh-CN" sz="100" dirty="0">
                <a:solidFill>
                  <a:prstClr val="white"/>
                </a:solidFill>
                <a:latin typeface="Calibri"/>
                <a:ea typeface="宋体"/>
              </a:rPr>
              <a:t>www.1ppt.com/word/              Excel</a:t>
            </a:r>
            <a:r>
              <a:rPr lang="zh-CN" altLang="en-US" sz="100" dirty="0">
                <a:solidFill>
                  <a:prstClr val="white"/>
                </a:solidFill>
                <a:latin typeface="Calibri"/>
                <a:ea typeface="宋体"/>
              </a:rPr>
              <a:t>教程：</a:t>
            </a:r>
            <a:r>
              <a:rPr lang="en-US" altLang="zh-CN" sz="100" dirty="0">
                <a:solidFill>
                  <a:prstClr val="white"/>
                </a:solidFill>
                <a:latin typeface="Calibri"/>
                <a:ea typeface="宋体"/>
              </a:rPr>
              <a:t>www.1ppt.com/excel/  </a:t>
            </a:r>
          </a:p>
          <a:p>
            <a:r>
              <a:rPr lang="zh-CN" altLang="en-US" sz="100" dirty="0">
                <a:solidFill>
                  <a:prstClr val="white"/>
                </a:solidFill>
                <a:latin typeface="Calibri"/>
                <a:ea typeface="宋体"/>
              </a:rPr>
              <a:t>资料下载：</a:t>
            </a:r>
            <a:r>
              <a:rPr lang="en-US" altLang="zh-CN" sz="100" dirty="0">
                <a:solidFill>
                  <a:prstClr val="white"/>
                </a:solidFill>
                <a:latin typeface="Calibri"/>
                <a:ea typeface="宋体"/>
              </a:rPr>
              <a:t>www.1ppt.com/ziliao/                PPT</a:t>
            </a:r>
            <a:r>
              <a:rPr lang="zh-CN" altLang="en-US" sz="100" dirty="0">
                <a:solidFill>
                  <a:prstClr val="white"/>
                </a:solidFill>
                <a:latin typeface="Calibri"/>
                <a:ea typeface="宋体"/>
              </a:rPr>
              <a:t>课件下载：</a:t>
            </a:r>
            <a:r>
              <a:rPr lang="en-US" altLang="zh-CN" sz="100" dirty="0">
                <a:solidFill>
                  <a:prstClr val="white"/>
                </a:solidFill>
                <a:latin typeface="Calibri"/>
                <a:ea typeface="宋体"/>
              </a:rPr>
              <a:t>www.1ppt.com/kejian/ </a:t>
            </a:r>
          </a:p>
          <a:p>
            <a:r>
              <a:rPr lang="zh-CN" altLang="en-US" sz="100" dirty="0">
                <a:solidFill>
                  <a:prstClr val="white"/>
                </a:solidFill>
                <a:latin typeface="Calibri"/>
                <a:ea typeface="宋体"/>
              </a:rPr>
              <a:t>范文下载：</a:t>
            </a:r>
            <a:r>
              <a:rPr lang="en-US" altLang="zh-CN" sz="100" dirty="0">
                <a:solidFill>
                  <a:prstClr val="white"/>
                </a:solidFill>
                <a:latin typeface="Calibri"/>
                <a:ea typeface="宋体"/>
              </a:rPr>
              <a:t>www.1ppt.com/fanwen/             </a:t>
            </a:r>
            <a:r>
              <a:rPr lang="zh-CN" altLang="en-US" sz="100" dirty="0">
                <a:solidFill>
                  <a:prstClr val="white"/>
                </a:solidFill>
                <a:latin typeface="Calibri"/>
                <a:ea typeface="宋体"/>
              </a:rPr>
              <a:t>试卷下载：</a:t>
            </a:r>
            <a:r>
              <a:rPr lang="en-US" altLang="zh-CN" sz="100" dirty="0">
                <a:solidFill>
                  <a:prstClr val="white"/>
                </a:solidFill>
                <a:latin typeface="Calibri"/>
                <a:ea typeface="宋体"/>
              </a:rPr>
              <a:t>www.1ppt.com/shiti/  </a:t>
            </a:r>
          </a:p>
          <a:p>
            <a:r>
              <a:rPr lang="zh-CN" altLang="en-US" sz="100" dirty="0">
                <a:solidFill>
                  <a:prstClr val="white"/>
                </a:solidFill>
                <a:latin typeface="Calibri"/>
                <a:ea typeface="宋体"/>
              </a:rPr>
              <a:t>教案下载：</a:t>
            </a:r>
            <a:r>
              <a:rPr lang="en-US" altLang="zh-CN" sz="100" dirty="0">
                <a:solidFill>
                  <a:prstClr val="white"/>
                </a:solidFill>
                <a:latin typeface="Calibri"/>
                <a:ea typeface="宋体"/>
              </a:rPr>
              <a:t>www.1ppt.com/jiaoan/        </a:t>
            </a:r>
          </a:p>
          <a:p>
            <a:r>
              <a:rPr lang="zh-CN" altLang="en-US" sz="100" dirty="0">
                <a:solidFill>
                  <a:prstClr val="white"/>
                </a:solidFill>
                <a:latin typeface="Calibri"/>
                <a:ea typeface="宋体"/>
              </a:rPr>
              <a:t>字体下载：</a:t>
            </a:r>
            <a:r>
              <a:rPr lang="en-US" altLang="zh-CN" sz="100" dirty="0">
                <a:solidFill>
                  <a:prstClr val="white"/>
                </a:solidFill>
                <a:latin typeface="Calibri"/>
                <a:ea typeface="宋体"/>
              </a:rPr>
              <a:t>www.1ppt.com/ziti/</a:t>
            </a:r>
          </a:p>
          <a:p>
            <a:r>
              <a:rPr lang="en-US" altLang="zh-CN" sz="100" dirty="0">
                <a:solidFill>
                  <a:prstClr val="white"/>
                </a:solidFill>
                <a:latin typeface="Calibri"/>
                <a:ea typeface="宋体"/>
              </a:rPr>
              <a:t> </a:t>
            </a:r>
            <a:endParaRPr lang="zh-CN" altLang="en-US" sz="100" dirty="0">
              <a:solidFill>
                <a:prstClr val="white"/>
              </a:solidFill>
              <a:latin typeface="Calibri"/>
              <a:ea typeface="宋体"/>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91D53A96-A9B7-42CE-95C0-4A48ABEAC11E}" type="datetimeFigureOut">
              <a:rPr lang="zh-CN" altLang="en-US" smtClean="0"/>
              <a:t>2021/10/22</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38E7F7E-4CB1-4F59-B8E7-C74BFC400378}"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91D53A96-A9B7-42CE-95C0-4A48ABEAC11E}" type="datetimeFigureOut">
              <a:rPr lang="zh-CN" altLang="en-US" smtClean="0"/>
              <a:t>2021/10/22</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238E7F7E-4CB1-4F59-B8E7-C74BFC400378}"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91D53A96-A9B7-42CE-95C0-4A48ABEAC11E}" type="datetimeFigureOut">
              <a:rPr lang="zh-CN" altLang="en-US" smtClean="0"/>
              <a:t>2021/10/22</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238E7F7E-4CB1-4F59-B8E7-C74BFC400378}"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91D53A96-A9B7-42CE-95C0-4A48ABEAC11E}" type="datetimeFigureOut">
              <a:rPr lang="zh-CN" altLang="en-US" smtClean="0"/>
              <a:t>2021/10/22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38E7F7E-4CB1-4F59-B8E7-C74BFC400378}"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91D53A96-A9B7-42CE-95C0-4A48ABEAC11E}" type="datetimeFigureOut">
              <a:rPr lang="zh-CN" altLang="en-US" smtClean="0"/>
              <a:t>2021/10/22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38E7F7E-4CB1-4F59-B8E7-C74BFC400378}"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1D53A96-A9B7-42CE-95C0-4A48ABEAC11E}" type="datetimeFigureOut">
              <a:rPr lang="zh-CN" altLang="en-US" smtClean="0"/>
              <a:t>2021/10/22</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38E7F7E-4CB1-4F59-B8E7-C74BFC400378}"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1.xml"/><Relationship Id="rId1" Type="http://schemas.openxmlformats.org/officeDocument/2006/relationships/tags" Target="../tags/tag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image" Target="../media/image11.tiff"/><Relationship Id="rId1" Type="http://schemas.openxmlformats.org/officeDocument/2006/relationships/slideLayout" Target="../slideLayouts/slideLayout2.xml"/><Relationship Id="rId4" Type="http://schemas.openxmlformats.org/officeDocument/2006/relationships/image" Target="../media/image13.tiff"/></Relationships>
</file>

<file path=ppt/slides/_rels/slide1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microsoft.com/office/2007/relationships/hdphoto" Target="../media/hdphoto4.wdp"/></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microsoft.com/office/2007/relationships/hdphoto" Target="../media/hdphoto2.wdp"/></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microsoft.com/office/2007/relationships/hdphoto" Target="../media/hdphoto5.wdp"/></Relationships>
</file>

<file path=ppt/slides/_rels/slide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2.xml"/><Relationship Id="rId5" Type="http://schemas.openxmlformats.org/officeDocument/2006/relationships/image" Target="../media/image8.tiff"/><Relationship Id="rId4" Type="http://schemas.openxmlformats.org/officeDocument/2006/relationships/image" Target="../media/image7.tiff"/></Relationships>
</file>

<file path=ppt/slides/_rels/slide7.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9" name="图片 48"/>
          <p:cNvPicPr>
            <a:picLocks noChangeAspect="1"/>
          </p:cNvPicPr>
          <p:nvPr/>
        </p:nvPicPr>
        <p:blipFill rotWithShape="1">
          <a:blip r:embed="rId3" cstate="email">
            <a:extLst>
              <a:ext uri="{BEBA8EAE-BF5A-486C-A8C5-ECC9F3942E4B}">
                <a14:imgProps xmlns:a14="http://schemas.microsoft.com/office/drawing/2010/main">
                  <a14:imgLayer r:embed="rId4">
                    <a14:imgEffect>
                      <a14:brightnessContrast bright="-40000"/>
                    </a14:imgEffect>
                    <a14:imgEffect>
                      <a14:saturation sat="0"/>
                    </a14:imgEffect>
                  </a14:imgLayer>
                </a14:imgProps>
              </a:ext>
              <a:ext uri="{28A0092B-C50C-407E-A947-70E740481C1C}">
                <a14:useLocalDpi xmlns:a14="http://schemas.microsoft.com/office/drawing/2010/main"/>
              </a:ext>
            </a:extLst>
          </a:blip>
          <a:srcRect/>
          <a:stretch>
            <a:fillRect/>
          </a:stretch>
        </p:blipFill>
        <p:spPr>
          <a:xfrm>
            <a:off x="-26272" y="-30954"/>
            <a:ext cx="12218272" cy="3429000"/>
          </a:xfrm>
          <a:prstGeom prst="rect">
            <a:avLst/>
          </a:prstGeom>
        </p:spPr>
      </p:pic>
      <p:sp>
        <p:nvSpPr>
          <p:cNvPr id="8" name="圆角矩形 7"/>
          <p:cNvSpPr/>
          <p:nvPr/>
        </p:nvSpPr>
        <p:spPr>
          <a:xfrm>
            <a:off x="673509" y="591959"/>
            <a:ext cx="10844982" cy="5675352"/>
          </a:xfrm>
          <a:prstGeom prst="roundRect">
            <a:avLst>
              <a:gd name="adj" fmla="val 1568"/>
            </a:avLst>
          </a:prstGeom>
          <a:solidFill>
            <a:schemeClr val="bg1"/>
          </a:solidFill>
          <a:ln>
            <a:noFill/>
          </a:ln>
          <a:effectLst>
            <a:glow rad="228600">
              <a:schemeClr val="tx1">
                <a:alpha val="3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53" name="直接连接符 52"/>
          <p:cNvCxnSpPr/>
          <p:nvPr/>
        </p:nvCxnSpPr>
        <p:spPr>
          <a:xfrm>
            <a:off x="10545831" y="1021165"/>
            <a:ext cx="49188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a:off x="10938510" y="874395"/>
            <a:ext cx="4445" cy="95059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 name="直接连接符 1"/>
          <p:cNvCxnSpPr/>
          <p:nvPr/>
        </p:nvCxnSpPr>
        <p:spPr>
          <a:xfrm>
            <a:off x="1042421" y="5638250"/>
            <a:ext cx="49188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1205865" y="4931410"/>
            <a:ext cx="4445" cy="95059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4" name="矩形 3"/>
          <p:cNvSpPr/>
          <p:nvPr/>
        </p:nvSpPr>
        <p:spPr>
          <a:xfrm>
            <a:off x="3736340" y="2251710"/>
            <a:ext cx="2322195" cy="2065655"/>
          </a:xfrm>
          <a:prstGeom prst="rect">
            <a:avLst/>
          </a:prstGeom>
          <a:solidFill>
            <a:schemeClr val="bg1"/>
          </a:solidFill>
          <a:ln>
            <a:solidFill>
              <a:schemeClr val="tx1">
                <a:lumMod val="75000"/>
                <a:lumOff val="25000"/>
              </a:schemeClr>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6058535" y="2251075"/>
            <a:ext cx="2399030" cy="2065655"/>
          </a:xfrm>
          <a:prstGeom prst="rect">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1" name="文本框 20"/>
          <p:cNvSpPr txBox="1"/>
          <p:nvPr/>
        </p:nvSpPr>
        <p:spPr>
          <a:xfrm>
            <a:off x="4065102" y="2765544"/>
            <a:ext cx="5448072" cy="923330"/>
          </a:xfrm>
          <a:prstGeom prst="rect">
            <a:avLst/>
          </a:prstGeom>
          <a:noFill/>
        </p:spPr>
        <p:txBody>
          <a:bodyPr vert="horz" wrap="square" rtlCol="0">
            <a:spAutoFit/>
          </a:bodyPr>
          <a:lstStyle/>
          <a:p>
            <a:r>
              <a:rPr lang="en-US" altLang="zh-CN" sz="5400" dirty="0">
                <a:latin typeface="微软雅黑" panose="020B0503020204020204" pitchFamily="34" charset="-122"/>
                <a:ea typeface="微软雅黑" panose="020B0503020204020204" pitchFamily="34" charset="-122"/>
                <a:cs typeface="微软雅黑" panose="020B0503020204020204" pitchFamily="34" charset="-122"/>
              </a:rPr>
              <a:t>Auto</a:t>
            </a:r>
            <a:r>
              <a:rPr lang="zh-CN" altLang="zh-CN" sz="5400" dirty="0">
                <a:latin typeface="微软雅黑" panose="020B0503020204020204" pitchFamily="34" charset="-122"/>
                <a:ea typeface="微软雅黑" panose="020B0503020204020204" pitchFamily="34" charset="-122"/>
                <a:cs typeface="微软雅黑" panose="020B0503020204020204" pitchFamily="34" charset="-122"/>
              </a:rPr>
              <a:t>  </a:t>
            </a:r>
            <a:r>
              <a:rPr lang="en-US" altLang="zh-CN" sz="54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Queen</a:t>
            </a:r>
            <a:endParaRPr lang="zh-CN" altLang="zh-CN" sz="54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6" name="文本框 5"/>
          <p:cNvSpPr txBox="1"/>
          <p:nvPr/>
        </p:nvSpPr>
        <p:spPr>
          <a:xfrm>
            <a:off x="5099811" y="4571892"/>
            <a:ext cx="1800493" cy="369332"/>
          </a:xfrm>
          <a:prstGeom prst="rect">
            <a:avLst/>
          </a:prstGeom>
          <a:noFill/>
        </p:spPr>
        <p:txBody>
          <a:bodyPr wrap="none" rtlCol="0" anchor="t">
            <a:spAutoFit/>
          </a:bodyPr>
          <a:lstStyle/>
          <a:p>
            <a:r>
              <a:rPr lang="zh-CN" altLang="en-US" dirty="0">
                <a:solidFill>
                  <a:srgbClr val="48505B"/>
                </a:solidFill>
                <a:latin typeface="微软雅黑" panose="020B0503020204020204" pitchFamily="34" charset="-122"/>
                <a:ea typeface="微软雅黑" panose="020B0503020204020204" pitchFamily="34" charset="-122"/>
                <a:sym typeface="+mn-ea"/>
              </a:rPr>
              <a:t>前端可视化平台</a:t>
            </a:r>
          </a:p>
        </p:txBody>
      </p:sp>
      <p:sp>
        <p:nvSpPr>
          <p:cNvPr id="12" name="文本框 11">
            <a:extLst>
              <a:ext uri="{FF2B5EF4-FFF2-40B4-BE49-F238E27FC236}">
                <a16:creationId xmlns:a16="http://schemas.microsoft.com/office/drawing/2014/main" id="{FFE39105-7609-7A44-9C5D-1ABAD29A946F}"/>
              </a:ext>
            </a:extLst>
          </p:cNvPr>
          <p:cNvSpPr txBox="1"/>
          <p:nvPr/>
        </p:nvSpPr>
        <p:spPr>
          <a:xfrm>
            <a:off x="1384256" y="1147725"/>
            <a:ext cx="1569660" cy="369332"/>
          </a:xfrm>
          <a:prstGeom prst="rect">
            <a:avLst/>
          </a:prstGeom>
          <a:noFill/>
        </p:spPr>
        <p:txBody>
          <a:bodyPr wrap="none" rtlCol="0" anchor="t">
            <a:spAutoFit/>
          </a:bodyPr>
          <a:lstStyle/>
          <a:p>
            <a:r>
              <a:rPr lang="zh-CN" altLang="en-US" dirty="0">
                <a:solidFill>
                  <a:srgbClr val="48505B"/>
                </a:solidFill>
                <a:latin typeface="微软雅黑" panose="020B0503020204020204" pitchFamily="34" charset="-122"/>
                <a:ea typeface="微软雅黑" panose="020B0503020204020204" pitchFamily="34" charset="-122"/>
                <a:sym typeface="+mn-ea"/>
              </a:rPr>
              <a:t>唱吧前端团队</a:t>
            </a:r>
          </a:p>
        </p:txBody>
      </p:sp>
      <p:sp>
        <p:nvSpPr>
          <p:cNvPr id="13" name="文本框 12">
            <a:extLst>
              <a:ext uri="{FF2B5EF4-FFF2-40B4-BE49-F238E27FC236}">
                <a16:creationId xmlns:a16="http://schemas.microsoft.com/office/drawing/2014/main" id="{033109F3-8719-4941-AF69-1432367C7743}"/>
              </a:ext>
            </a:extLst>
          </p:cNvPr>
          <p:cNvSpPr txBox="1"/>
          <p:nvPr/>
        </p:nvSpPr>
        <p:spPr>
          <a:xfrm>
            <a:off x="8628383" y="5216128"/>
            <a:ext cx="1386855" cy="369332"/>
          </a:xfrm>
          <a:prstGeom prst="rect">
            <a:avLst/>
          </a:prstGeom>
          <a:noFill/>
        </p:spPr>
        <p:txBody>
          <a:bodyPr wrap="none" rtlCol="0" anchor="t">
            <a:spAutoFit/>
          </a:bodyPr>
          <a:lstStyle/>
          <a:p>
            <a:r>
              <a:rPr lang="zh-CN" altLang="en-US" dirty="0">
                <a:solidFill>
                  <a:srgbClr val="48505B"/>
                </a:solidFill>
                <a:latin typeface="微软雅黑" panose="020B0503020204020204" pitchFamily="34" charset="-122"/>
                <a:ea typeface="微软雅黑" panose="020B0503020204020204" pitchFamily="34" charset="-122"/>
                <a:sym typeface="+mn-ea"/>
              </a:rPr>
              <a:t>岳帅 </a:t>
            </a:r>
            <a:r>
              <a:rPr lang="en-US" altLang="zh-CN" dirty="0">
                <a:solidFill>
                  <a:srgbClr val="48505B"/>
                </a:solidFill>
                <a:latin typeface="微软雅黑" panose="020B0503020204020204" pitchFamily="34" charset="-122"/>
                <a:ea typeface="微软雅黑" panose="020B0503020204020204" pitchFamily="34" charset="-122"/>
                <a:sym typeface="+mn-ea"/>
              </a:rPr>
              <a:t>James</a:t>
            </a:r>
            <a:endParaRPr lang="zh-CN" altLang="en-US" dirty="0">
              <a:solidFill>
                <a:srgbClr val="48505B"/>
              </a:solidFill>
              <a:latin typeface="微软雅黑" panose="020B0503020204020204" pitchFamily="34" charset="-122"/>
              <a:ea typeface="微软雅黑" panose="020B0503020204020204" pitchFamily="34" charset="-122"/>
              <a:sym typeface="+mn-ea"/>
            </a:endParaRP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checkerboard(across)">
                                      <p:cBhvr>
                                        <p:cTn id="7" dur="1000"/>
                                        <p:tgtEl>
                                          <p:spTgt spid="8"/>
                                        </p:tgtEl>
                                      </p:cBhvr>
                                    </p:animEffect>
                                  </p:childTnLst>
                                </p:cTn>
                              </p:par>
                              <p:par>
                                <p:cTn id="8" presetID="5" presetClass="entr" presetSubtype="10" fill="hold" nodeType="withEffect">
                                  <p:stCondLst>
                                    <p:cond delay="0"/>
                                  </p:stCondLst>
                                  <p:childTnLst>
                                    <p:set>
                                      <p:cBhvr>
                                        <p:cTn id="9" dur="1" fill="hold">
                                          <p:stCondLst>
                                            <p:cond delay="0"/>
                                          </p:stCondLst>
                                        </p:cTn>
                                        <p:tgtEl>
                                          <p:spTgt spid="53"/>
                                        </p:tgtEl>
                                        <p:attrNameLst>
                                          <p:attrName>style.visibility</p:attrName>
                                        </p:attrNameLst>
                                      </p:cBhvr>
                                      <p:to>
                                        <p:strVal val="visible"/>
                                      </p:to>
                                    </p:set>
                                    <p:animEffect transition="in" filter="checkerboard(across)">
                                      <p:cBhvr>
                                        <p:cTn id="10" dur="1000"/>
                                        <p:tgtEl>
                                          <p:spTgt spid="53"/>
                                        </p:tgtEl>
                                      </p:cBhvr>
                                    </p:animEffect>
                                  </p:childTnLst>
                                </p:cTn>
                              </p:par>
                              <p:par>
                                <p:cTn id="11" presetID="5" presetClass="entr" presetSubtype="10" fill="hold" nodeType="withEffect">
                                  <p:stCondLst>
                                    <p:cond delay="0"/>
                                  </p:stCondLst>
                                  <p:childTnLst>
                                    <p:set>
                                      <p:cBhvr>
                                        <p:cTn id="12" dur="1" fill="hold">
                                          <p:stCondLst>
                                            <p:cond delay="0"/>
                                          </p:stCondLst>
                                        </p:cTn>
                                        <p:tgtEl>
                                          <p:spTgt spid="54"/>
                                        </p:tgtEl>
                                        <p:attrNameLst>
                                          <p:attrName>style.visibility</p:attrName>
                                        </p:attrNameLst>
                                      </p:cBhvr>
                                      <p:to>
                                        <p:strVal val="visible"/>
                                      </p:to>
                                    </p:set>
                                    <p:animEffect transition="in" filter="checkerboard(across)">
                                      <p:cBhvr>
                                        <p:cTn id="13" dur="1000"/>
                                        <p:tgtEl>
                                          <p:spTgt spid="54"/>
                                        </p:tgtEl>
                                      </p:cBhvr>
                                    </p:animEffect>
                                  </p:childTnLst>
                                </p:cTn>
                              </p:par>
                              <p:par>
                                <p:cTn id="14" presetID="5" presetClass="entr" presetSubtype="10" fill="hold" nodeType="with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checkerboard(across)">
                                      <p:cBhvr>
                                        <p:cTn id="16" dur="1000"/>
                                        <p:tgtEl>
                                          <p:spTgt spid="2"/>
                                        </p:tgtEl>
                                      </p:cBhvr>
                                    </p:animEffect>
                                  </p:childTnLst>
                                </p:cTn>
                              </p:par>
                              <p:par>
                                <p:cTn id="17" presetID="5" presetClass="entr" presetSubtype="10" fill="hold" nodeType="with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checkerboard(across)">
                                      <p:cBhvr>
                                        <p:cTn id="19" dur="1000"/>
                                        <p:tgtEl>
                                          <p:spTgt spid="3"/>
                                        </p:tgtEl>
                                      </p:cBhvr>
                                    </p:animEffect>
                                  </p:childTnLst>
                                </p:cTn>
                              </p:par>
                              <p:par>
                                <p:cTn id="20" presetID="5" presetClass="entr" presetSubtype="10" fill="hold" grpId="0" nodeType="with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checkerboard(across)">
                                      <p:cBhvr>
                                        <p:cTn id="22" dur="1000"/>
                                        <p:tgtEl>
                                          <p:spTgt spid="4"/>
                                        </p:tgtEl>
                                      </p:cBhvr>
                                    </p:animEffect>
                                  </p:childTnLst>
                                </p:cTn>
                              </p:par>
                              <p:par>
                                <p:cTn id="23" presetID="5" presetClass="entr" presetSubtype="10" fill="hold" grpId="0" nodeType="with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checkerboard(across)">
                                      <p:cBhvr>
                                        <p:cTn id="25" dur="1000"/>
                                        <p:tgtEl>
                                          <p:spTgt spid="5"/>
                                        </p:tgtEl>
                                      </p:cBhvr>
                                    </p:animEffect>
                                  </p:childTnLst>
                                </p:cTn>
                              </p:par>
                              <p:par>
                                <p:cTn id="26" presetID="5" presetClass="entr" presetSubtype="10" fill="hold" grpId="0" nodeType="withEffect">
                                  <p:stCondLst>
                                    <p:cond delay="0"/>
                                  </p:stCondLst>
                                  <p:childTnLst>
                                    <p:set>
                                      <p:cBhvr>
                                        <p:cTn id="27" dur="1" fill="hold">
                                          <p:stCondLst>
                                            <p:cond delay="0"/>
                                          </p:stCondLst>
                                        </p:cTn>
                                        <p:tgtEl>
                                          <p:spTgt spid="21"/>
                                        </p:tgtEl>
                                        <p:attrNameLst>
                                          <p:attrName>style.visibility</p:attrName>
                                        </p:attrNameLst>
                                      </p:cBhvr>
                                      <p:to>
                                        <p:strVal val="visible"/>
                                      </p:to>
                                    </p:set>
                                    <p:animEffect transition="in" filter="checkerboard(across)">
                                      <p:cBhvr>
                                        <p:cTn id="28" dur="1000"/>
                                        <p:tgtEl>
                                          <p:spTgt spid="21"/>
                                        </p:tgtEl>
                                      </p:cBhvr>
                                    </p:animEffect>
                                  </p:childTnLst>
                                </p:cTn>
                              </p:par>
                              <p:par>
                                <p:cTn id="29" presetID="5" presetClass="entr" presetSubtype="10" fill="hold" grpId="0" nodeType="with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checkerboard(across)">
                                      <p:cBhvr>
                                        <p:cTn id="31" dur="1000"/>
                                        <p:tgtEl>
                                          <p:spTgt spid="6"/>
                                        </p:tgtEl>
                                      </p:cBhvr>
                                    </p:animEffect>
                                  </p:childTnLst>
                                </p:cTn>
                              </p:par>
                              <p:par>
                                <p:cTn id="32" presetID="5" presetClass="entr" presetSubtype="10" fill="hold" grpId="0" nodeType="withEffect">
                                  <p:stCondLst>
                                    <p:cond delay="0"/>
                                  </p:stCondLst>
                                  <p:childTnLst>
                                    <p:set>
                                      <p:cBhvr>
                                        <p:cTn id="33" dur="1" fill="hold">
                                          <p:stCondLst>
                                            <p:cond delay="0"/>
                                          </p:stCondLst>
                                        </p:cTn>
                                        <p:tgtEl>
                                          <p:spTgt spid="12"/>
                                        </p:tgtEl>
                                        <p:attrNameLst>
                                          <p:attrName>style.visibility</p:attrName>
                                        </p:attrNameLst>
                                      </p:cBhvr>
                                      <p:to>
                                        <p:strVal val="visible"/>
                                      </p:to>
                                    </p:set>
                                    <p:animEffect transition="in" filter="checkerboard(across)">
                                      <p:cBhvr>
                                        <p:cTn id="34" dur="1000"/>
                                        <p:tgtEl>
                                          <p:spTgt spid="12"/>
                                        </p:tgtEl>
                                      </p:cBhvr>
                                    </p:animEffect>
                                  </p:childTnLst>
                                </p:cTn>
                              </p:par>
                              <p:par>
                                <p:cTn id="35" presetID="5" presetClass="entr" presetSubtype="10" fill="hold" grpId="0" nodeType="withEffect">
                                  <p:stCondLst>
                                    <p:cond delay="0"/>
                                  </p:stCondLst>
                                  <p:childTnLst>
                                    <p:set>
                                      <p:cBhvr>
                                        <p:cTn id="36" dur="1" fill="hold">
                                          <p:stCondLst>
                                            <p:cond delay="0"/>
                                          </p:stCondLst>
                                        </p:cTn>
                                        <p:tgtEl>
                                          <p:spTgt spid="13"/>
                                        </p:tgtEl>
                                        <p:attrNameLst>
                                          <p:attrName>style.visibility</p:attrName>
                                        </p:attrNameLst>
                                      </p:cBhvr>
                                      <p:to>
                                        <p:strVal val="visible"/>
                                      </p:to>
                                    </p:set>
                                    <p:animEffect transition="in" filter="checkerboard(across)">
                                      <p:cBhvr>
                                        <p:cTn id="37" dur="10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4" grpId="0" animBg="1"/>
      <p:bldP spid="5" grpId="0" animBg="1"/>
      <p:bldP spid="21" grpId="0"/>
      <p:bldP spid="6" grpId="0"/>
      <p:bldP spid="12" grpId="0"/>
      <p:bldP spid="13"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userDrawn="1"/>
        </p:nvGrpSpPr>
        <p:grpSpPr>
          <a:xfrm>
            <a:off x="-24130" y="277971"/>
            <a:ext cx="839788" cy="514747"/>
            <a:chOff x="0" y="615156"/>
            <a:chExt cx="839788" cy="514747"/>
          </a:xfrm>
        </p:grpSpPr>
        <p:sp>
          <p:nvSpPr>
            <p:cNvPr id="6" name="平行四边形 5"/>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9"/>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3"/>
          <p:cNvGrpSpPr/>
          <p:nvPr userDrawn="1"/>
        </p:nvGrpSpPr>
        <p:grpSpPr>
          <a:xfrm flipH="1">
            <a:off x="11329035" y="5955506"/>
            <a:ext cx="839788" cy="514747"/>
            <a:chOff x="0" y="615156"/>
            <a:chExt cx="839788" cy="514747"/>
          </a:xfrm>
        </p:grpSpPr>
        <p:sp>
          <p:nvSpPr>
            <p:cNvPr id="5" name="平行四边形 4"/>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6"/>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5" name="文本框 34">
            <a:extLst>
              <a:ext uri="{FF2B5EF4-FFF2-40B4-BE49-F238E27FC236}">
                <a16:creationId xmlns:a16="http://schemas.microsoft.com/office/drawing/2014/main" id="{35E4F0DA-A9F5-E04E-929D-03669D9A15A6}"/>
              </a:ext>
            </a:extLst>
          </p:cNvPr>
          <p:cNvSpPr txBox="1"/>
          <p:nvPr/>
        </p:nvSpPr>
        <p:spPr>
          <a:xfrm>
            <a:off x="1057275" y="278130"/>
            <a:ext cx="2225421" cy="460375"/>
          </a:xfrm>
          <a:prstGeom prst="rect">
            <a:avLst/>
          </a:prstGeom>
          <a:noFill/>
        </p:spPr>
        <p:txBody>
          <a:bodyPr wrap="square" rtlCol="0">
            <a:spAutoFit/>
          </a:bodyPr>
          <a:lstStyle/>
          <a:p>
            <a:pPr algn="dist"/>
            <a:r>
              <a:rPr lang="zh-CN" altLang="en-US" sz="2400" dirty="0">
                <a:solidFill>
                  <a:schemeClr val="tx1">
                    <a:lumMod val="75000"/>
                    <a:lumOff val="25000"/>
                  </a:schemeClr>
                </a:solidFill>
                <a:latin typeface="微软雅黑" panose="020B0503020204020204" pitchFamily="34" charset="-122"/>
                <a:ea typeface="微软雅黑" panose="020B0503020204020204" pitchFamily="34" charset="-122"/>
                <a:sym typeface="+mn-ea"/>
              </a:rPr>
              <a:t>设计思想</a:t>
            </a:r>
          </a:p>
        </p:txBody>
      </p:sp>
      <p:pic>
        <p:nvPicPr>
          <p:cNvPr id="9" name="图片 8">
            <a:extLst>
              <a:ext uri="{FF2B5EF4-FFF2-40B4-BE49-F238E27FC236}">
                <a16:creationId xmlns:a16="http://schemas.microsoft.com/office/drawing/2014/main" id="{8DE13CC9-5024-664E-9B00-4BCBD5284A7C}"/>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86880" y="2240470"/>
            <a:ext cx="2288920" cy="3289120"/>
          </a:xfrm>
          <a:prstGeom prst="rect">
            <a:avLst/>
          </a:prstGeom>
        </p:spPr>
      </p:pic>
      <p:pic>
        <p:nvPicPr>
          <p:cNvPr id="11" name="图片 10">
            <a:extLst>
              <a:ext uri="{FF2B5EF4-FFF2-40B4-BE49-F238E27FC236}">
                <a16:creationId xmlns:a16="http://schemas.microsoft.com/office/drawing/2014/main" id="{40B9EEAC-BBA9-4644-B728-51132DD79F1A}"/>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380580" y="1160749"/>
            <a:ext cx="1881805" cy="969804"/>
          </a:xfrm>
          <a:prstGeom prst="rect">
            <a:avLst/>
          </a:prstGeom>
        </p:spPr>
      </p:pic>
      <p:pic>
        <p:nvPicPr>
          <p:cNvPr id="12" name="图片 11">
            <a:extLst>
              <a:ext uri="{FF2B5EF4-FFF2-40B4-BE49-F238E27FC236}">
                <a16:creationId xmlns:a16="http://schemas.microsoft.com/office/drawing/2014/main" id="{74CB6A20-2787-4442-9AA8-BB0AE67B8D11}"/>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3995556" y="1241349"/>
            <a:ext cx="7420184" cy="4100981"/>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rotWithShape="1">
          <a:blip r:embed="rId2" cstate="email">
            <a:extLst>
              <a:ext uri="{BEBA8EAE-BF5A-486C-A8C5-ECC9F3942E4B}">
                <a14:imgProps xmlns:a14="http://schemas.microsoft.com/office/drawing/2010/main">
                  <a14:imgLayer r:embed="rId3">
                    <a14:imgEffect>
                      <a14:brightnessContrast bright="-40000"/>
                    </a14:imgEffect>
                    <a14:imgEffect>
                      <a14:saturation sat="0"/>
                    </a14:imgEffect>
                  </a14:imgLayer>
                </a14:imgProps>
              </a:ext>
              <a:ext uri="{28A0092B-C50C-407E-A947-70E740481C1C}">
                <a14:useLocalDpi xmlns:a14="http://schemas.microsoft.com/office/drawing/2010/main"/>
              </a:ext>
            </a:extLst>
          </a:blip>
          <a:srcRect/>
          <a:stretch>
            <a:fillRect/>
          </a:stretch>
        </p:blipFill>
        <p:spPr>
          <a:xfrm>
            <a:off x="0" y="3465949"/>
            <a:ext cx="12218272" cy="3429000"/>
          </a:xfrm>
          <a:prstGeom prst="rect">
            <a:avLst/>
          </a:prstGeom>
        </p:spPr>
      </p:pic>
      <p:sp>
        <p:nvSpPr>
          <p:cNvPr id="9" name="圆角矩形 8"/>
          <p:cNvSpPr/>
          <p:nvPr/>
        </p:nvSpPr>
        <p:spPr>
          <a:xfrm>
            <a:off x="673509" y="591324"/>
            <a:ext cx="10844982" cy="5675352"/>
          </a:xfrm>
          <a:prstGeom prst="roundRect">
            <a:avLst>
              <a:gd name="adj" fmla="val 1568"/>
            </a:avLst>
          </a:prstGeom>
          <a:solidFill>
            <a:schemeClr val="bg1"/>
          </a:solidFill>
          <a:ln>
            <a:noFill/>
          </a:ln>
          <a:effectLst>
            <a:glow rad="228600">
              <a:schemeClr val="tx1">
                <a:alpha val="3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6" name="直接连接符 25"/>
          <p:cNvCxnSpPr/>
          <p:nvPr/>
        </p:nvCxnSpPr>
        <p:spPr>
          <a:xfrm flipH="1">
            <a:off x="3886977" y="3291162"/>
            <a:ext cx="674051" cy="67405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flipH="1">
            <a:off x="2236696" y="2313216"/>
            <a:ext cx="674051" cy="67405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flipH="1">
            <a:off x="1983772" y="2860805"/>
            <a:ext cx="252924" cy="25292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0" name="文本框 29"/>
          <p:cNvSpPr txBox="1"/>
          <p:nvPr/>
        </p:nvSpPr>
        <p:spPr>
          <a:xfrm>
            <a:off x="2575161" y="2397097"/>
            <a:ext cx="1715719" cy="1445260"/>
          </a:xfrm>
          <a:prstGeom prst="rect">
            <a:avLst/>
          </a:prstGeom>
          <a:noFill/>
        </p:spPr>
        <p:txBody>
          <a:bodyPr wrap="square" rtlCol="0">
            <a:spAutoFit/>
          </a:bodyPr>
          <a:lstStyle/>
          <a:p>
            <a:pPr algn="ctr"/>
            <a:r>
              <a:rPr lang="en-US" altLang="zh-CN" sz="8800" dirty="0">
                <a:latin typeface="FuturaBookC" pitchFamily="2" charset="-52"/>
              </a:rPr>
              <a:t>03</a:t>
            </a:r>
            <a:endParaRPr lang="zh-CN" altLang="en-US" sz="8800" dirty="0">
              <a:latin typeface="FuturaBookC" pitchFamily="2" charset="-52"/>
            </a:endParaRPr>
          </a:p>
        </p:txBody>
      </p:sp>
      <p:sp>
        <p:nvSpPr>
          <p:cNvPr id="32" name="文本框 31"/>
          <p:cNvSpPr txBox="1"/>
          <p:nvPr/>
        </p:nvSpPr>
        <p:spPr>
          <a:xfrm>
            <a:off x="5304472" y="2760353"/>
            <a:ext cx="4422225" cy="706755"/>
          </a:xfrm>
          <a:prstGeom prst="rect">
            <a:avLst/>
          </a:prstGeom>
          <a:noFill/>
        </p:spPr>
        <p:txBody>
          <a:bodyPr wrap="square" rtlCol="0">
            <a:spAutoFit/>
          </a:bodyPr>
          <a:lstStyle/>
          <a:p>
            <a:pPr algn="dist"/>
            <a:r>
              <a:rPr lang="zh-CN" altLang="en-US" sz="4000" dirty="0">
                <a:solidFill>
                  <a:schemeClr val="tx1">
                    <a:lumMod val="75000"/>
                    <a:lumOff val="25000"/>
                  </a:schemeClr>
                </a:solidFill>
                <a:latin typeface="微软雅黑" panose="020B0503020204020204" pitchFamily="34" charset="-122"/>
                <a:ea typeface="微软雅黑" panose="020B0503020204020204" pitchFamily="34" charset="-122"/>
                <a:sym typeface="+mn-ea"/>
              </a:rPr>
              <a:t>应用场景</a:t>
            </a:r>
          </a:p>
        </p:txBody>
      </p:sp>
      <p:cxnSp>
        <p:nvCxnSpPr>
          <p:cNvPr id="2" name="直接连接符 1"/>
          <p:cNvCxnSpPr/>
          <p:nvPr/>
        </p:nvCxnSpPr>
        <p:spPr>
          <a:xfrm>
            <a:off x="10545831" y="1021165"/>
            <a:ext cx="49188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a:off x="10938510" y="874395"/>
            <a:ext cx="4445" cy="95059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1042421" y="5638250"/>
            <a:ext cx="49188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1205865" y="4931410"/>
            <a:ext cx="4445" cy="95059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heckerboard(across)">
                                      <p:cBhvr>
                                        <p:cTn id="7" dur="1000"/>
                                        <p:tgtEl>
                                          <p:spTgt spid="2"/>
                                        </p:tgtEl>
                                      </p:cBhvr>
                                    </p:animEffect>
                                  </p:childTnLst>
                                </p:cTn>
                              </p:par>
                              <p:par>
                                <p:cTn id="8" presetID="5" presetClass="entr" presetSubtype="10" fill="hold" nodeType="withEffect">
                                  <p:stCondLst>
                                    <p:cond delay="0"/>
                                  </p:stCondLst>
                                  <p:childTnLst>
                                    <p:set>
                                      <p:cBhvr>
                                        <p:cTn id="9" dur="1" fill="hold">
                                          <p:stCondLst>
                                            <p:cond delay="0"/>
                                          </p:stCondLst>
                                        </p:cTn>
                                        <p:tgtEl>
                                          <p:spTgt spid="54"/>
                                        </p:tgtEl>
                                        <p:attrNameLst>
                                          <p:attrName>style.visibility</p:attrName>
                                        </p:attrNameLst>
                                      </p:cBhvr>
                                      <p:to>
                                        <p:strVal val="visible"/>
                                      </p:to>
                                    </p:set>
                                    <p:animEffect transition="in" filter="checkerboard(across)">
                                      <p:cBhvr>
                                        <p:cTn id="10" dur="1000"/>
                                        <p:tgtEl>
                                          <p:spTgt spid="54"/>
                                        </p:tgtEl>
                                      </p:cBhvr>
                                    </p:animEffect>
                                  </p:childTnLst>
                                </p:cTn>
                              </p:par>
                              <p:par>
                                <p:cTn id="11" presetID="5" presetClass="entr" presetSubtype="10" fill="hold"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checkerboard(across)">
                                      <p:cBhvr>
                                        <p:cTn id="13" dur="1000"/>
                                        <p:tgtEl>
                                          <p:spTgt spid="3"/>
                                        </p:tgtEl>
                                      </p:cBhvr>
                                    </p:animEffect>
                                  </p:childTnLst>
                                </p:cTn>
                              </p:par>
                              <p:par>
                                <p:cTn id="14" presetID="5" presetClass="entr" presetSubtype="10" fill="hold"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checkerboard(across)">
                                      <p:cBhvr>
                                        <p:cTn id="16" dur="1000"/>
                                        <p:tgtEl>
                                          <p:spTgt spid="6"/>
                                        </p:tgtEl>
                                      </p:cBhvr>
                                    </p:animEffect>
                                  </p:childTnLst>
                                </p:cTn>
                              </p:par>
                            </p:childTnLst>
                          </p:cTn>
                        </p:par>
                        <p:par>
                          <p:cTn id="17" fill="hold">
                            <p:stCondLst>
                              <p:cond delay="1000"/>
                            </p:stCondLst>
                            <p:childTnLst>
                              <p:par>
                                <p:cTn id="18" presetID="20" presetClass="entr" presetSubtype="0" fill="hold" nodeType="afterEffect">
                                  <p:stCondLst>
                                    <p:cond delay="0"/>
                                  </p:stCondLst>
                                  <p:childTnLst>
                                    <p:set>
                                      <p:cBhvr>
                                        <p:cTn id="19" dur="1" fill="hold">
                                          <p:stCondLst>
                                            <p:cond delay="0"/>
                                          </p:stCondLst>
                                        </p:cTn>
                                        <p:tgtEl>
                                          <p:spTgt spid="26"/>
                                        </p:tgtEl>
                                        <p:attrNameLst>
                                          <p:attrName>style.visibility</p:attrName>
                                        </p:attrNameLst>
                                      </p:cBhvr>
                                      <p:to>
                                        <p:strVal val="visible"/>
                                      </p:to>
                                    </p:set>
                                    <p:animEffect transition="in" filter="wedge">
                                      <p:cBhvr>
                                        <p:cTn id="20" dur="2000"/>
                                        <p:tgtEl>
                                          <p:spTgt spid="26"/>
                                        </p:tgtEl>
                                      </p:cBhvr>
                                    </p:animEffect>
                                  </p:childTnLst>
                                </p:cTn>
                              </p:par>
                              <p:par>
                                <p:cTn id="21" presetID="20" presetClass="entr" presetSubtype="0" fill="hold" nodeType="withEffect">
                                  <p:stCondLst>
                                    <p:cond delay="0"/>
                                  </p:stCondLst>
                                  <p:childTnLst>
                                    <p:set>
                                      <p:cBhvr>
                                        <p:cTn id="22" dur="1" fill="hold">
                                          <p:stCondLst>
                                            <p:cond delay="0"/>
                                          </p:stCondLst>
                                        </p:cTn>
                                        <p:tgtEl>
                                          <p:spTgt spid="27"/>
                                        </p:tgtEl>
                                        <p:attrNameLst>
                                          <p:attrName>style.visibility</p:attrName>
                                        </p:attrNameLst>
                                      </p:cBhvr>
                                      <p:to>
                                        <p:strVal val="visible"/>
                                      </p:to>
                                    </p:set>
                                    <p:animEffect transition="in" filter="wedge">
                                      <p:cBhvr>
                                        <p:cTn id="23" dur="2000"/>
                                        <p:tgtEl>
                                          <p:spTgt spid="27"/>
                                        </p:tgtEl>
                                      </p:cBhvr>
                                    </p:animEffect>
                                  </p:childTnLst>
                                </p:cTn>
                              </p:par>
                              <p:par>
                                <p:cTn id="24" presetID="20" presetClass="entr" presetSubtype="0" fill="hold" nodeType="withEffect">
                                  <p:stCondLst>
                                    <p:cond delay="0"/>
                                  </p:stCondLst>
                                  <p:childTnLst>
                                    <p:set>
                                      <p:cBhvr>
                                        <p:cTn id="25" dur="1" fill="hold">
                                          <p:stCondLst>
                                            <p:cond delay="0"/>
                                          </p:stCondLst>
                                        </p:cTn>
                                        <p:tgtEl>
                                          <p:spTgt spid="28"/>
                                        </p:tgtEl>
                                        <p:attrNameLst>
                                          <p:attrName>style.visibility</p:attrName>
                                        </p:attrNameLst>
                                      </p:cBhvr>
                                      <p:to>
                                        <p:strVal val="visible"/>
                                      </p:to>
                                    </p:set>
                                    <p:animEffect transition="in" filter="wedge">
                                      <p:cBhvr>
                                        <p:cTn id="26" dur="2000"/>
                                        <p:tgtEl>
                                          <p:spTgt spid="28"/>
                                        </p:tgtEl>
                                      </p:cBhvr>
                                    </p:animEffect>
                                  </p:childTnLst>
                                </p:cTn>
                              </p:par>
                              <p:par>
                                <p:cTn id="27" presetID="20" presetClass="entr" presetSubtype="0" fill="hold" grpId="0" nodeType="withEffect">
                                  <p:stCondLst>
                                    <p:cond delay="0"/>
                                  </p:stCondLst>
                                  <p:childTnLst>
                                    <p:set>
                                      <p:cBhvr>
                                        <p:cTn id="28" dur="1" fill="hold">
                                          <p:stCondLst>
                                            <p:cond delay="0"/>
                                          </p:stCondLst>
                                        </p:cTn>
                                        <p:tgtEl>
                                          <p:spTgt spid="30"/>
                                        </p:tgtEl>
                                        <p:attrNameLst>
                                          <p:attrName>style.visibility</p:attrName>
                                        </p:attrNameLst>
                                      </p:cBhvr>
                                      <p:to>
                                        <p:strVal val="visible"/>
                                      </p:to>
                                    </p:set>
                                    <p:animEffect transition="in" filter="wedge">
                                      <p:cBhvr>
                                        <p:cTn id="29" dur="2000"/>
                                        <p:tgtEl>
                                          <p:spTgt spid="30"/>
                                        </p:tgtEl>
                                      </p:cBhvr>
                                    </p:animEffect>
                                  </p:childTnLst>
                                </p:cTn>
                              </p:par>
                              <p:par>
                                <p:cTn id="30" presetID="20" presetClass="entr" presetSubtype="0" fill="hold" grpId="0" nodeType="withEffect">
                                  <p:stCondLst>
                                    <p:cond delay="0"/>
                                  </p:stCondLst>
                                  <p:childTnLst>
                                    <p:set>
                                      <p:cBhvr>
                                        <p:cTn id="31" dur="1" fill="hold">
                                          <p:stCondLst>
                                            <p:cond delay="0"/>
                                          </p:stCondLst>
                                        </p:cTn>
                                        <p:tgtEl>
                                          <p:spTgt spid="32"/>
                                        </p:tgtEl>
                                        <p:attrNameLst>
                                          <p:attrName>style.visibility</p:attrName>
                                        </p:attrNameLst>
                                      </p:cBhvr>
                                      <p:to>
                                        <p:strVal val="visible"/>
                                      </p:to>
                                    </p:set>
                                    <p:animEffect transition="in" filter="wedge">
                                      <p:cBhvr>
                                        <p:cTn id="32" dur="20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3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userDrawn="1"/>
        </p:nvGrpSpPr>
        <p:grpSpPr>
          <a:xfrm>
            <a:off x="-24130" y="277971"/>
            <a:ext cx="839788" cy="514747"/>
            <a:chOff x="0" y="615156"/>
            <a:chExt cx="839788" cy="514747"/>
          </a:xfrm>
        </p:grpSpPr>
        <p:sp>
          <p:nvSpPr>
            <p:cNvPr id="6" name="平行四边形 5"/>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9"/>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3"/>
          <p:cNvGrpSpPr/>
          <p:nvPr userDrawn="1"/>
        </p:nvGrpSpPr>
        <p:grpSpPr>
          <a:xfrm flipH="1">
            <a:off x="11329035" y="5955506"/>
            <a:ext cx="839788" cy="514747"/>
            <a:chOff x="0" y="615156"/>
            <a:chExt cx="839788" cy="514747"/>
          </a:xfrm>
        </p:grpSpPr>
        <p:sp>
          <p:nvSpPr>
            <p:cNvPr id="5" name="平行四边形 4"/>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6"/>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 name="文本框 16">
            <a:extLst>
              <a:ext uri="{FF2B5EF4-FFF2-40B4-BE49-F238E27FC236}">
                <a16:creationId xmlns:a16="http://schemas.microsoft.com/office/drawing/2014/main" id="{E3CA2FB5-3E1E-0947-B46B-BCFBA5AFD879}"/>
              </a:ext>
            </a:extLst>
          </p:cNvPr>
          <p:cNvSpPr txBox="1"/>
          <p:nvPr/>
        </p:nvSpPr>
        <p:spPr>
          <a:xfrm>
            <a:off x="1057275" y="278130"/>
            <a:ext cx="2225421" cy="460375"/>
          </a:xfrm>
          <a:prstGeom prst="rect">
            <a:avLst/>
          </a:prstGeom>
          <a:noFill/>
        </p:spPr>
        <p:txBody>
          <a:bodyPr wrap="square" rtlCol="0">
            <a:spAutoFit/>
          </a:bodyPr>
          <a:lstStyle/>
          <a:p>
            <a:pPr algn="dist"/>
            <a:r>
              <a:rPr lang="zh-CN" altLang="en-US" sz="2400" dirty="0">
                <a:solidFill>
                  <a:schemeClr val="tx1">
                    <a:lumMod val="75000"/>
                    <a:lumOff val="25000"/>
                  </a:schemeClr>
                </a:solidFill>
                <a:latin typeface="微软雅黑" panose="020B0503020204020204" pitchFamily="34" charset="-122"/>
                <a:ea typeface="微软雅黑" panose="020B0503020204020204" pitchFamily="34" charset="-122"/>
                <a:sym typeface="+mn-ea"/>
              </a:rPr>
              <a:t>应用场景</a:t>
            </a:r>
          </a:p>
        </p:txBody>
      </p:sp>
      <p:sp>
        <p:nvSpPr>
          <p:cNvPr id="18" name="Freeform 5">
            <a:extLst>
              <a:ext uri="{FF2B5EF4-FFF2-40B4-BE49-F238E27FC236}">
                <a16:creationId xmlns:a16="http://schemas.microsoft.com/office/drawing/2014/main" id="{82EB3F87-643E-FD4B-BDD3-314974CAFCD6}"/>
              </a:ext>
            </a:extLst>
          </p:cNvPr>
          <p:cNvSpPr/>
          <p:nvPr/>
        </p:nvSpPr>
        <p:spPr bwMode="auto">
          <a:xfrm>
            <a:off x="5738117" y="1398626"/>
            <a:ext cx="2858045" cy="784901"/>
          </a:xfrm>
          <a:prstGeom prst="homePlate">
            <a:avLst/>
          </a:prstGeom>
          <a:solidFill>
            <a:schemeClr val="tx1">
              <a:lumMod val="75000"/>
              <a:lumOff val="25000"/>
            </a:schemeClr>
          </a:solidFill>
          <a:ln>
            <a:noFill/>
          </a:ln>
        </p:spPr>
        <p:txBody>
          <a:bodyPr vert="horz" wrap="square" lIns="91440" tIns="45720" rIns="91440" bIns="45720" numCol="1" anchor="t" anchorCtr="0" compatLnSpc="1"/>
          <a:lstStyle/>
          <a:p>
            <a:endParaRPr lang="en-US" dirty="0"/>
          </a:p>
        </p:txBody>
      </p:sp>
      <p:sp>
        <p:nvSpPr>
          <p:cNvPr id="19" name="Freeform 6">
            <a:extLst>
              <a:ext uri="{FF2B5EF4-FFF2-40B4-BE49-F238E27FC236}">
                <a16:creationId xmlns:a16="http://schemas.microsoft.com/office/drawing/2014/main" id="{0ED84EBF-E5CB-8E43-AB26-7EDFE0F0F964}"/>
              </a:ext>
            </a:extLst>
          </p:cNvPr>
          <p:cNvSpPr/>
          <p:nvPr/>
        </p:nvSpPr>
        <p:spPr bwMode="auto">
          <a:xfrm>
            <a:off x="5059366" y="1126105"/>
            <a:ext cx="1007410" cy="1329943"/>
          </a:xfrm>
          <a:custGeom>
            <a:avLst/>
            <a:gdLst>
              <a:gd name="T0" fmla="*/ 529 w 787"/>
              <a:gd name="T1" fmla="*/ 0 h 1036"/>
              <a:gd name="T2" fmla="*/ 450 w 787"/>
              <a:gd name="T3" fmla="*/ 33 h 1036"/>
              <a:gd name="T4" fmla="*/ 44 w 787"/>
              <a:gd name="T5" fmla="*/ 439 h 1036"/>
              <a:gd name="T6" fmla="*/ 44 w 787"/>
              <a:gd name="T7" fmla="*/ 596 h 1036"/>
              <a:gd name="T8" fmla="*/ 450 w 787"/>
              <a:gd name="T9" fmla="*/ 1003 h 1036"/>
              <a:gd name="T10" fmla="*/ 529 w 787"/>
              <a:gd name="T11" fmla="*/ 1036 h 1036"/>
              <a:gd name="T12" fmla="*/ 607 w 787"/>
              <a:gd name="T13" fmla="*/ 1003 h 1036"/>
              <a:gd name="T14" fmla="*/ 787 w 787"/>
              <a:gd name="T15" fmla="*/ 824 h 1036"/>
              <a:gd name="T16" fmla="*/ 530 w 787"/>
              <a:gd name="T17" fmla="*/ 824 h 1036"/>
              <a:gd name="T18" fmla="*/ 530 w 787"/>
              <a:gd name="T19" fmla="*/ 212 h 1036"/>
              <a:gd name="T20" fmla="*/ 786 w 787"/>
              <a:gd name="T21" fmla="*/ 212 h 1036"/>
              <a:gd name="T22" fmla="*/ 607 w 787"/>
              <a:gd name="T23" fmla="*/ 33 h 1036"/>
              <a:gd name="T24" fmla="*/ 529 w 787"/>
              <a:gd name="T25" fmla="*/ 0 h 10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7" h="1036">
                <a:moveTo>
                  <a:pt x="529" y="0"/>
                </a:moveTo>
                <a:cubicBezTo>
                  <a:pt x="500" y="0"/>
                  <a:pt x="472" y="11"/>
                  <a:pt x="450" y="33"/>
                </a:cubicBezTo>
                <a:cubicBezTo>
                  <a:pt x="44" y="439"/>
                  <a:pt x="44" y="439"/>
                  <a:pt x="44" y="439"/>
                </a:cubicBezTo>
                <a:cubicBezTo>
                  <a:pt x="0" y="483"/>
                  <a:pt x="0" y="553"/>
                  <a:pt x="44" y="596"/>
                </a:cubicBezTo>
                <a:cubicBezTo>
                  <a:pt x="450" y="1003"/>
                  <a:pt x="450" y="1003"/>
                  <a:pt x="450" y="1003"/>
                </a:cubicBezTo>
                <a:cubicBezTo>
                  <a:pt x="472" y="1025"/>
                  <a:pt x="500" y="1036"/>
                  <a:pt x="529" y="1036"/>
                </a:cubicBezTo>
                <a:cubicBezTo>
                  <a:pt x="557" y="1036"/>
                  <a:pt x="585" y="1025"/>
                  <a:pt x="607" y="1003"/>
                </a:cubicBezTo>
                <a:cubicBezTo>
                  <a:pt x="787" y="824"/>
                  <a:pt x="787" y="824"/>
                  <a:pt x="787" y="824"/>
                </a:cubicBezTo>
                <a:cubicBezTo>
                  <a:pt x="530" y="824"/>
                  <a:pt x="530" y="824"/>
                  <a:pt x="530" y="824"/>
                </a:cubicBezTo>
                <a:cubicBezTo>
                  <a:pt x="530" y="212"/>
                  <a:pt x="530" y="212"/>
                  <a:pt x="530" y="212"/>
                </a:cubicBezTo>
                <a:cubicBezTo>
                  <a:pt x="786" y="212"/>
                  <a:pt x="786" y="212"/>
                  <a:pt x="786" y="212"/>
                </a:cubicBezTo>
                <a:cubicBezTo>
                  <a:pt x="607" y="33"/>
                  <a:pt x="607" y="33"/>
                  <a:pt x="607" y="33"/>
                </a:cubicBezTo>
                <a:cubicBezTo>
                  <a:pt x="585" y="11"/>
                  <a:pt x="557" y="0"/>
                  <a:pt x="529" y="0"/>
                </a:cubicBezTo>
              </a:path>
            </a:pathLst>
          </a:custGeom>
          <a:gradFill>
            <a:gsLst>
              <a:gs pos="42000">
                <a:schemeClr val="bg1"/>
              </a:gs>
              <a:gs pos="100000">
                <a:schemeClr val="bg1">
                  <a:lumMod val="95000"/>
                </a:schemeClr>
              </a:gs>
              <a:gs pos="0">
                <a:schemeClr val="bg1">
                  <a:lumMod val="95000"/>
                </a:schemeClr>
              </a:gs>
            </a:gsLst>
            <a:lin ang="0" scaled="0"/>
          </a:gradFill>
          <a:ln>
            <a:noFill/>
          </a:ln>
        </p:spPr>
        <p:txBody>
          <a:bodyPr vert="horz" wrap="square" lIns="91440" tIns="45720" rIns="91440" bIns="45720" numCol="1" anchor="t" anchorCtr="0" compatLnSpc="1"/>
          <a:lstStyle/>
          <a:p>
            <a:endParaRPr lang="en-US"/>
          </a:p>
        </p:txBody>
      </p:sp>
      <p:sp>
        <p:nvSpPr>
          <p:cNvPr id="20" name="Freeform 8">
            <a:extLst>
              <a:ext uri="{FF2B5EF4-FFF2-40B4-BE49-F238E27FC236}">
                <a16:creationId xmlns:a16="http://schemas.microsoft.com/office/drawing/2014/main" id="{881A21F4-22D4-DB48-9FE5-49ED109F4896}"/>
              </a:ext>
            </a:extLst>
          </p:cNvPr>
          <p:cNvSpPr>
            <a:spLocks noEditPoints="1"/>
          </p:cNvSpPr>
          <p:nvPr/>
        </p:nvSpPr>
        <p:spPr bwMode="auto">
          <a:xfrm>
            <a:off x="5053242" y="1119981"/>
            <a:ext cx="1366689" cy="1342191"/>
          </a:xfrm>
          <a:custGeom>
            <a:avLst/>
            <a:gdLst>
              <a:gd name="T0" fmla="*/ 534 w 1068"/>
              <a:gd name="T1" fmla="*/ 1046 h 1046"/>
              <a:gd name="T2" fmla="*/ 452 w 1068"/>
              <a:gd name="T3" fmla="*/ 1012 h 1046"/>
              <a:gd name="T4" fmla="*/ 45 w 1068"/>
              <a:gd name="T5" fmla="*/ 605 h 1046"/>
              <a:gd name="T6" fmla="*/ 45 w 1068"/>
              <a:gd name="T7" fmla="*/ 441 h 1046"/>
              <a:gd name="T8" fmla="*/ 452 w 1068"/>
              <a:gd name="T9" fmla="*/ 34 h 1046"/>
              <a:gd name="T10" fmla="*/ 534 w 1068"/>
              <a:gd name="T11" fmla="*/ 0 h 1046"/>
              <a:gd name="T12" fmla="*/ 616 w 1068"/>
              <a:gd name="T13" fmla="*/ 34 h 1046"/>
              <a:gd name="T14" fmla="*/ 1022 w 1068"/>
              <a:gd name="T15" fmla="*/ 441 h 1046"/>
              <a:gd name="T16" fmla="*/ 1022 w 1068"/>
              <a:gd name="T17" fmla="*/ 605 h 1046"/>
              <a:gd name="T18" fmla="*/ 616 w 1068"/>
              <a:gd name="T19" fmla="*/ 1012 h 1046"/>
              <a:gd name="T20" fmla="*/ 534 w 1068"/>
              <a:gd name="T21" fmla="*/ 1046 h 1046"/>
              <a:gd name="T22" fmla="*/ 534 w 1068"/>
              <a:gd name="T23" fmla="*/ 10 h 1046"/>
              <a:gd name="T24" fmla="*/ 459 w 1068"/>
              <a:gd name="T25" fmla="*/ 41 h 1046"/>
              <a:gd name="T26" fmla="*/ 52 w 1068"/>
              <a:gd name="T27" fmla="*/ 448 h 1046"/>
              <a:gd name="T28" fmla="*/ 52 w 1068"/>
              <a:gd name="T29" fmla="*/ 598 h 1046"/>
              <a:gd name="T30" fmla="*/ 459 w 1068"/>
              <a:gd name="T31" fmla="*/ 1004 h 1046"/>
              <a:gd name="T32" fmla="*/ 534 w 1068"/>
              <a:gd name="T33" fmla="*/ 1036 h 1046"/>
              <a:gd name="T34" fmla="*/ 609 w 1068"/>
              <a:gd name="T35" fmla="*/ 1004 h 1046"/>
              <a:gd name="T36" fmla="*/ 1015 w 1068"/>
              <a:gd name="T37" fmla="*/ 598 h 1046"/>
              <a:gd name="T38" fmla="*/ 1015 w 1068"/>
              <a:gd name="T39" fmla="*/ 448 h 1046"/>
              <a:gd name="T40" fmla="*/ 609 w 1068"/>
              <a:gd name="T41" fmla="*/ 41 h 1046"/>
              <a:gd name="T42" fmla="*/ 534 w 1068"/>
              <a:gd name="T43" fmla="*/ 10 h 10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68" h="1046">
                <a:moveTo>
                  <a:pt x="534" y="1046"/>
                </a:moveTo>
                <a:cubicBezTo>
                  <a:pt x="503" y="1046"/>
                  <a:pt x="474" y="1034"/>
                  <a:pt x="452" y="1012"/>
                </a:cubicBezTo>
                <a:cubicBezTo>
                  <a:pt x="45" y="605"/>
                  <a:pt x="45" y="605"/>
                  <a:pt x="45" y="605"/>
                </a:cubicBezTo>
                <a:cubicBezTo>
                  <a:pt x="0" y="560"/>
                  <a:pt x="0" y="486"/>
                  <a:pt x="45" y="441"/>
                </a:cubicBezTo>
                <a:cubicBezTo>
                  <a:pt x="452" y="34"/>
                  <a:pt x="452" y="34"/>
                  <a:pt x="452" y="34"/>
                </a:cubicBezTo>
                <a:cubicBezTo>
                  <a:pt x="474" y="12"/>
                  <a:pt x="503" y="0"/>
                  <a:pt x="534" y="0"/>
                </a:cubicBezTo>
                <a:cubicBezTo>
                  <a:pt x="565" y="0"/>
                  <a:pt x="594" y="12"/>
                  <a:pt x="616" y="34"/>
                </a:cubicBezTo>
                <a:cubicBezTo>
                  <a:pt x="1022" y="441"/>
                  <a:pt x="1022" y="441"/>
                  <a:pt x="1022" y="441"/>
                </a:cubicBezTo>
                <a:cubicBezTo>
                  <a:pt x="1068" y="486"/>
                  <a:pt x="1068" y="560"/>
                  <a:pt x="1022" y="605"/>
                </a:cubicBezTo>
                <a:cubicBezTo>
                  <a:pt x="616" y="1012"/>
                  <a:pt x="616" y="1012"/>
                  <a:pt x="616" y="1012"/>
                </a:cubicBezTo>
                <a:cubicBezTo>
                  <a:pt x="594" y="1034"/>
                  <a:pt x="565" y="1046"/>
                  <a:pt x="534" y="1046"/>
                </a:cubicBezTo>
                <a:close/>
                <a:moveTo>
                  <a:pt x="534" y="10"/>
                </a:moveTo>
                <a:cubicBezTo>
                  <a:pt x="505" y="10"/>
                  <a:pt x="479" y="21"/>
                  <a:pt x="459" y="41"/>
                </a:cubicBezTo>
                <a:cubicBezTo>
                  <a:pt x="52" y="448"/>
                  <a:pt x="52" y="448"/>
                  <a:pt x="52" y="448"/>
                </a:cubicBezTo>
                <a:cubicBezTo>
                  <a:pt x="11" y="489"/>
                  <a:pt x="11" y="557"/>
                  <a:pt x="52" y="598"/>
                </a:cubicBezTo>
                <a:cubicBezTo>
                  <a:pt x="459" y="1004"/>
                  <a:pt x="459" y="1004"/>
                  <a:pt x="459" y="1004"/>
                </a:cubicBezTo>
                <a:cubicBezTo>
                  <a:pt x="479" y="1024"/>
                  <a:pt x="505" y="1036"/>
                  <a:pt x="534" y="1036"/>
                </a:cubicBezTo>
                <a:cubicBezTo>
                  <a:pt x="562" y="1036"/>
                  <a:pt x="589" y="1024"/>
                  <a:pt x="609" y="1004"/>
                </a:cubicBezTo>
                <a:cubicBezTo>
                  <a:pt x="1015" y="598"/>
                  <a:pt x="1015" y="598"/>
                  <a:pt x="1015" y="598"/>
                </a:cubicBezTo>
                <a:cubicBezTo>
                  <a:pt x="1057" y="557"/>
                  <a:pt x="1056" y="489"/>
                  <a:pt x="1015" y="448"/>
                </a:cubicBezTo>
                <a:cubicBezTo>
                  <a:pt x="609" y="41"/>
                  <a:pt x="609" y="41"/>
                  <a:pt x="609" y="41"/>
                </a:cubicBezTo>
                <a:cubicBezTo>
                  <a:pt x="589" y="21"/>
                  <a:pt x="562" y="10"/>
                  <a:pt x="534" y="10"/>
                </a:cubicBezTo>
                <a:close/>
              </a:path>
            </a:pathLst>
          </a:custGeom>
          <a:solidFill>
            <a:schemeClr val="bg1">
              <a:lumMod val="95000"/>
            </a:schemeClr>
          </a:solidFill>
          <a:ln>
            <a:noFill/>
          </a:ln>
        </p:spPr>
        <p:txBody>
          <a:bodyPr vert="horz" wrap="square" lIns="91440" tIns="45720" rIns="91440" bIns="45720" numCol="1" anchor="t" anchorCtr="0" compatLnSpc="1"/>
          <a:lstStyle/>
          <a:p>
            <a:endParaRPr lang="en-US"/>
          </a:p>
        </p:txBody>
      </p:sp>
      <p:sp>
        <p:nvSpPr>
          <p:cNvPr id="21" name="Freeform 5">
            <a:extLst>
              <a:ext uri="{FF2B5EF4-FFF2-40B4-BE49-F238E27FC236}">
                <a16:creationId xmlns:a16="http://schemas.microsoft.com/office/drawing/2014/main" id="{F3BABA52-2E4F-114D-BC89-FF11F593BBAA}"/>
              </a:ext>
            </a:extLst>
          </p:cNvPr>
          <p:cNvSpPr/>
          <p:nvPr/>
        </p:nvSpPr>
        <p:spPr bwMode="auto">
          <a:xfrm flipH="1">
            <a:off x="3472648" y="2533913"/>
            <a:ext cx="2858045" cy="784901"/>
          </a:xfrm>
          <a:prstGeom prst="homePlate">
            <a:avLst/>
          </a:prstGeom>
          <a:solidFill>
            <a:schemeClr val="tx1">
              <a:lumMod val="75000"/>
              <a:lumOff val="25000"/>
            </a:schemeClr>
          </a:solidFill>
          <a:ln>
            <a:noFill/>
          </a:ln>
        </p:spPr>
        <p:txBody>
          <a:bodyPr vert="horz" wrap="square" lIns="91440" tIns="45720" rIns="91440" bIns="45720" numCol="1" anchor="t" anchorCtr="0" compatLnSpc="1"/>
          <a:lstStyle/>
          <a:p>
            <a:endParaRPr lang="en-US"/>
          </a:p>
        </p:txBody>
      </p:sp>
      <p:sp>
        <p:nvSpPr>
          <p:cNvPr id="22" name="Freeform 5">
            <a:extLst>
              <a:ext uri="{FF2B5EF4-FFF2-40B4-BE49-F238E27FC236}">
                <a16:creationId xmlns:a16="http://schemas.microsoft.com/office/drawing/2014/main" id="{A915B1B6-C8E6-0842-B220-8220A6D803C6}"/>
              </a:ext>
            </a:extLst>
          </p:cNvPr>
          <p:cNvSpPr/>
          <p:nvPr/>
        </p:nvSpPr>
        <p:spPr bwMode="auto">
          <a:xfrm>
            <a:off x="5756545" y="3654217"/>
            <a:ext cx="2858045" cy="784901"/>
          </a:xfrm>
          <a:prstGeom prst="homePlate">
            <a:avLst/>
          </a:prstGeom>
          <a:solidFill>
            <a:schemeClr val="tx1">
              <a:lumMod val="75000"/>
              <a:lumOff val="25000"/>
            </a:schemeClr>
          </a:solidFill>
          <a:ln>
            <a:noFill/>
          </a:ln>
        </p:spPr>
        <p:txBody>
          <a:bodyPr vert="horz" wrap="square" lIns="91440" tIns="45720" rIns="91440" bIns="45720" numCol="1" anchor="t" anchorCtr="0" compatLnSpc="1"/>
          <a:lstStyle/>
          <a:p>
            <a:endParaRPr lang="en-US" dirty="0"/>
          </a:p>
        </p:txBody>
      </p:sp>
      <p:sp>
        <p:nvSpPr>
          <p:cNvPr id="23" name="Freeform 6">
            <a:extLst>
              <a:ext uri="{FF2B5EF4-FFF2-40B4-BE49-F238E27FC236}">
                <a16:creationId xmlns:a16="http://schemas.microsoft.com/office/drawing/2014/main" id="{023580F0-4EDF-7F4C-B6DB-1A3933FC497F}"/>
              </a:ext>
            </a:extLst>
          </p:cNvPr>
          <p:cNvSpPr/>
          <p:nvPr/>
        </p:nvSpPr>
        <p:spPr bwMode="auto">
          <a:xfrm>
            <a:off x="5059366" y="3396679"/>
            <a:ext cx="1007410" cy="1329943"/>
          </a:xfrm>
          <a:custGeom>
            <a:avLst/>
            <a:gdLst>
              <a:gd name="T0" fmla="*/ 529 w 787"/>
              <a:gd name="T1" fmla="*/ 0 h 1036"/>
              <a:gd name="T2" fmla="*/ 450 w 787"/>
              <a:gd name="T3" fmla="*/ 33 h 1036"/>
              <a:gd name="T4" fmla="*/ 44 w 787"/>
              <a:gd name="T5" fmla="*/ 439 h 1036"/>
              <a:gd name="T6" fmla="*/ 44 w 787"/>
              <a:gd name="T7" fmla="*/ 596 h 1036"/>
              <a:gd name="T8" fmla="*/ 450 w 787"/>
              <a:gd name="T9" fmla="*/ 1003 h 1036"/>
              <a:gd name="T10" fmla="*/ 529 w 787"/>
              <a:gd name="T11" fmla="*/ 1036 h 1036"/>
              <a:gd name="T12" fmla="*/ 607 w 787"/>
              <a:gd name="T13" fmla="*/ 1003 h 1036"/>
              <a:gd name="T14" fmla="*/ 787 w 787"/>
              <a:gd name="T15" fmla="*/ 824 h 1036"/>
              <a:gd name="T16" fmla="*/ 530 w 787"/>
              <a:gd name="T17" fmla="*/ 824 h 1036"/>
              <a:gd name="T18" fmla="*/ 530 w 787"/>
              <a:gd name="T19" fmla="*/ 212 h 1036"/>
              <a:gd name="T20" fmla="*/ 786 w 787"/>
              <a:gd name="T21" fmla="*/ 212 h 1036"/>
              <a:gd name="T22" fmla="*/ 607 w 787"/>
              <a:gd name="T23" fmla="*/ 33 h 1036"/>
              <a:gd name="T24" fmla="*/ 529 w 787"/>
              <a:gd name="T25" fmla="*/ 0 h 10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7" h="1036">
                <a:moveTo>
                  <a:pt x="529" y="0"/>
                </a:moveTo>
                <a:cubicBezTo>
                  <a:pt x="500" y="0"/>
                  <a:pt x="472" y="11"/>
                  <a:pt x="450" y="33"/>
                </a:cubicBezTo>
                <a:cubicBezTo>
                  <a:pt x="44" y="439"/>
                  <a:pt x="44" y="439"/>
                  <a:pt x="44" y="439"/>
                </a:cubicBezTo>
                <a:cubicBezTo>
                  <a:pt x="0" y="483"/>
                  <a:pt x="0" y="553"/>
                  <a:pt x="44" y="596"/>
                </a:cubicBezTo>
                <a:cubicBezTo>
                  <a:pt x="450" y="1003"/>
                  <a:pt x="450" y="1003"/>
                  <a:pt x="450" y="1003"/>
                </a:cubicBezTo>
                <a:cubicBezTo>
                  <a:pt x="472" y="1025"/>
                  <a:pt x="500" y="1036"/>
                  <a:pt x="529" y="1036"/>
                </a:cubicBezTo>
                <a:cubicBezTo>
                  <a:pt x="557" y="1036"/>
                  <a:pt x="585" y="1025"/>
                  <a:pt x="607" y="1003"/>
                </a:cubicBezTo>
                <a:cubicBezTo>
                  <a:pt x="787" y="824"/>
                  <a:pt x="787" y="824"/>
                  <a:pt x="787" y="824"/>
                </a:cubicBezTo>
                <a:cubicBezTo>
                  <a:pt x="530" y="824"/>
                  <a:pt x="530" y="824"/>
                  <a:pt x="530" y="824"/>
                </a:cubicBezTo>
                <a:cubicBezTo>
                  <a:pt x="530" y="212"/>
                  <a:pt x="530" y="212"/>
                  <a:pt x="530" y="212"/>
                </a:cubicBezTo>
                <a:cubicBezTo>
                  <a:pt x="786" y="212"/>
                  <a:pt x="786" y="212"/>
                  <a:pt x="786" y="212"/>
                </a:cubicBezTo>
                <a:cubicBezTo>
                  <a:pt x="607" y="33"/>
                  <a:pt x="607" y="33"/>
                  <a:pt x="607" y="33"/>
                </a:cubicBezTo>
                <a:cubicBezTo>
                  <a:pt x="585" y="11"/>
                  <a:pt x="557" y="0"/>
                  <a:pt x="529" y="0"/>
                </a:cubicBezTo>
              </a:path>
            </a:pathLst>
          </a:custGeom>
          <a:gradFill>
            <a:gsLst>
              <a:gs pos="42000">
                <a:schemeClr val="bg1"/>
              </a:gs>
              <a:gs pos="100000">
                <a:schemeClr val="bg1">
                  <a:lumMod val="95000"/>
                </a:schemeClr>
              </a:gs>
              <a:gs pos="0">
                <a:schemeClr val="bg1">
                  <a:lumMod val="95000"/>
                </a:schemeClr>
              </a:gs>
            </a:gsLst>
            <a:lin ang="0" scaled="0"/>
          </a:gradFill>
          <a:ln>
            <a:noFill/>
          </a:ln>
        </p:spPr>
        <p:txBody>
          <a:bodyPr vert="horz" wrap="square" lIns="91440" tIns="45720" rIns="91440" bIns="45720" numCol="1" anchor="t" anchorCtr="0" compatLnSpc="1"/>
          <a:lstStyle/>
          <a:p>
            <a:endParaRPr lang="en-US"/>
          </a:p>
        </p:txBody>
      </p:sp>
      <p:sp>
        <p:nvSpPr>
          <p:cNvPr id="24" name="Freeform 8">
            <a:extLst>
              <a:ext uri="{FF2B5EF4-FFF2-40B4-BE49-F238E27FC236}">
                <a16:creationId xmlns:a16="http://schemas.microsoft.com/office/drawing/2014/main" id="{16FAAB2B-CD82-FE4F-8FC2-D3F20F020817}"/>
              </a:ext>
            </a:extLst>
          </p:cNvPr>
          <p:cNvSpPr>
            <a:spLocks noEditPoints="1"/>
          </p:cNvSpPr>
          <p:nvPr/>
        </p:nvSpPr>
        <p:spPr bwMode="auto">
          <a:xfrm>
            <a:off x="5053242" y="3390555"/>
            <a:ext cx="1366689" cy="1342191"/>
          </a:xfrm>
          <a:custGeom>
            <a:avLst/>
            <a:gdLst>
              <a:gd name="T0" fmla="*/ 534 w 1068"/>
              <a:gd name="T1" fmla="*/ 1046 h 1046"/>
              <a:gd name="T2" fmla="*/ 452 w 1068"/>
              <a:gd name="T3" fmla="*/ 1012 h 1046"/>
              <a:gd name="T4" fmla="*/ 45 w 1068"/>
              <a:gd name="T5" fmla="*/ 605 h 1046"/>
              <a:gd name="T6" fmla="*/ 45 w 1068"/>
              <a:gd name="T7" fmla="*/ 441 h 1046"/>
              <a:gd name="T8" fmla="*/ 452 w 1068"/>
              <a:gd name="T9" fmla="*/ 34 h 1046"/>
              <a:gd name="T10" fmla="*/ 534 w 1068"/>
              <a:gd name="T11" fmla="*/ 0 h 1046"/>
              <a:gd name="T12" fmla="*/ 616 w 1068"/>
              <a:gd name="T13" fmla="*/ 34 h 1046"/>
              <a:gd name="T14" fmla="*/ 1022 w 1068"/>
              <a:gd name="T15" fmla="*/ 441 h 1046"/>
              <a:gd name="T16" fmla="*/ 1022 w 1068"/>
              <a:gd name="T17" fmla="*/ 605 h 1046"/>
              <a:gd name="T18" fmla="*/ 616 w 1068"/>
              <a:gd name="T19" fmla="*/ 1012 h 1046"/>
              <a:gd name="T20" fmla="*/ 534 w 1068"/>
              <a:gd name="T21" fmla="*/ 1046 h 1046"/>
              <a:gd name="T22" fmla="*/ 534 w 1068"/>
              <a:gd name="T23" fmla="*/ 10 h 1046"/>
              <a:gd name="T24" fmla="*/ 459 w 1068"/>
              <a:gd name="T25" fmla="*/ 41 h 1046"/>
              <a:gd name="T26" fmla="*/ 52 w 1068"/>
              <a:gd name="T27" fmla="*/ 448 h 1046"/>
              <a:gd name="T28" fmla="*/ 52 w 1068"/>
              <a:gd name="T29" fmla="*/ 598 h 1046"/>
              <a:gd name="T30" fmla="*/ 459 w 1068"/>
              <a:gd name="T31" fmla="*/ 1004 h 1046"/>
              <a:gd name="T32" fmla="*/ 534 w 1068"/>
              <a:gd name="T33" fmla="*/ 1036 h 1046"/>
              <a:gd name="T34" fmla="*/ 609 w 1068"/>
              <a:gd name="T35" fmla="*/ 1004 h 1046"/>
              <a:gd name="T36" fmla="*/ 1015 w 1068"/>
              <a:gd name="T37" fmla="*/ 598 h 1046"/>
              <a:gd name="T38" fmla="*/ 1015 w 1068"/>
              <a:gd name="T39" fmla="*/ 448 h 1046"/>
              <a:gd name="T40" fmla="*/ 609 w 1068"/>
              <a:gd name="T41" fmla="*/ 41 h 1046"/>
              <a:gd name="T42" fmla="*/ 534 w 1068"/>
              <a:gd name="T43" fmla="*/ 10 h 10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68" h="1046">
                <a:moveTo>
                  <a:pt x="534" y="1046"/>
                </a:moveTo>
                <a:cubicBezTo>
                  <a:pt x="503" y="1046"/>
                  <a:pt x="474" y="1034"/>
                  <a:pt x="452" y="1012"/>
                </a:cubicBezTo>
                <a:cubicBezTo>
                  <a:pt x="45" y="605"/>
                  <a:pt x="45" y="605"/>
                  <a:pt x="45" y="605"/>
                </a:cubicBezTo>
                <a:cubicBezTo>
                  <a:pt x="0" y="560"/>
                  <a:pt x="0" y="486"/>
                  <a:pt x="45" y="441"/>
                </a:cubicBezTo>
                <a:cubicBezTo>
                  <a:pt x="452" y="34"/>
                  <a:pt x="452" y="34"/>
                  <a:pt x="452" y="34"/>
                </a:cubicBezTo>
                <a:cubicBezTo>
                  <a:pt x="474" y="12"/>
                  <a:pt x="503" y="0"/>
                  <a:pt x="534" y="0"/>
                </a:cubicBezTo>
                <a:cubicBezTo>
                  <a:pt x="565" y="0"/>
                  <a:pt x="594" y="12"/>
                  <a:pt x="616" y="34"/>
                </a:cubicBezTo>
                <a:cubicBezTo>
                  <a:pt x="1022" y="441"/>
                  <a:pt x="1022" y="441"/>
                  <a:pt x="1022" y="441"/>
                </a:cubicBezTo>
                <a:cubicBezTo>
                  <a:pt x="1068" y="486"/>
                  <a:pt x="1068" y="560"/>
                  <a:pt x="1022" y="605"/>
                </a:cubicBezTo>
                <a:cubicBezTo>
                  <a:pt x="616" y="1012"/>
                  <a:pt x="616" y="1012"/>
                  <a:pt x="616" y="1012"/>
                </a:cubicBezTo>
                <a:cubicBezTo>
                  <a:pt x="594" y="1034"/>
                  <a:pt x="565" y="1046"/>
                  <a:pt x="534" y="1046"/>
                </a:cubicBezTo>
                <a:close/>
                <a:moveTo>
                  <a:pt x="534" y="10"/>
                </a:moveTo>
                <a:cubicBezTo>
                  <a:pt x="505" y="10"/>
                  <a:pt x="479" y="21"/>
                  <a:pt x="459" y="41"/>
                </a:cubicBezTo>
                <a:cubicBezTo>
                  <a:pt x="52" y="448"/>
                  <a:pt x="52" y="448"/>
                  <a:pt x="52" y="448"/>
                </a:cubicBezTo>
                <a:cubicBezTo>
                  <a:pt x="11" y="489"/>
                  <a:pt x="11" y="557"/>
                  <a:pt x="52" y="598"/>
                </a:cubicBezTo>
                <a:cubicBezTo>
                  <a:pt x="459" y="1004"/>
                  <a:pt x="459" y="1004"/>
                  <a:pt x="459" y="1004"/>
                </a:cubicBezTo>
                <a:cubicBezTo>
                  <a:pt x="479" y="1024"/>
                  <a:pt x="505" y="1036"/>
                  <a:pt x="534" y="1036"/>
                </a:cubicBezTo>
                <a:cubicBezTo>
                  <a:pt x="562" y="1036"/>
                  <a:pt x="589" y="1024"/>
                  <a:pt x="609" y="1004"/>
                </a:cubicBezTo>
                <a:cubicBezTo>
                  <a:pt x="1015" y="598"/>
                  <a:pt x="1015" y="598"/>
                  <a:pt x="1015" y="598"/>
                </a:cubicBezTo>
                <a:cubicBezTo>
                  <a:pt x="1057" y="557"/>
                  <a:pt x="1056" y="489"/>
                  <a:pt x="1015" y="448"/>
                </a:cubicBezTo>
                <a:cubicBezTo>
                  <a:pt x="609" y="41"/>
                  <a:pt x="609" y="41"/>
                  <a:pt x="609" y="41"/>
                </a:cubicBezTo>
                <a:cubicBezTo>
                  <a:pt x="589" y="21"/>
                  <a:pt x="562" y="10"/>
                  <a:pt x="534" y="10"/>
                </a:cubicBezTo>
                <a:close/>
              </a:path>
            </a:pathLst>
          </a:custGeom>
          <a:solidFill>
            <a:schemeClr val="bg1">
              <a:lumMod val="95000"/>
            </a:schemeClr>
          </a:solidFill>
          <a:ln>
            <a:noFill/>
          </a:ln>
        </p:spPr>
        <p:txBody>
          <a:bodyPr vert="horz" wrap="square" lIns="91440" tIns="45720" rIns="91440" bIns="45720" numCol="1" anchor="t" anchorCtr="0" compatLnSpc="1"/>
          <a:lstStyle/>
          <a:p>
            <a:endParaRPr lang="en-US"/>
          </a:p>
        </p:txBody>
      </p:sp>
      <p:sp>
        <p:nvSpPr>
          <p:cNvPr id="25" name="Freeform 5">
            <a:extLst>
              <a:ext uri="{FF2B5EF4-FFF2-40B4-BE49-F238E27FC236}">
                <a16:creationId xmlns:a16="http://schemas.microsoft.com/office/drawing/2014/main" id="{2F698EAA-411B-9C49-BD64-6C5AC83384A0}"/>
              </a:ext>
            </a:extLst>
          </p:cNvPr>
          <p:cNvSpPr/>
          <p:nvPr/>
        </p:nvSpPr>
        <p:spPr bwMode="auto">
          <a:xfrm flipH="1">
            <a:off x="3472648" y="4804487"/>
            <a:ext cx="2858045" cy="784901"/>
          </a:xfrm>
          <a:prstGeom prst="homePlate">
            <a:avLst/>
          </a:prstGeom>
          <a:solidFill>
            <a:schemeClr val="tx1">
              <a:lumMod val="75000"/>
              <a:lumOff val="25000"/>
            </a:schemeClr>
          </a:solidFill>
          <a:ln>
            <a:noFill/>
          </a:ln>
        </p:spPr>
        <p:txBody>
          <a:bodyPr vert="horz" wrap="square" lIns="91440" tIns="45720" rIns="91440" bIns="45720" numCol="1" anchor="t" anchorCtr="0" compatLnSpc="1"/>
          <a:lstStyle/>
          <a:p>
            <a:endParaRPr lang="en-US"/>
          </a:p>
        </p:txBody>
      </p:sp>
      <p:sp>
        <p:nvSpPr>
          <p:cNvPr id="31" name="文本框 30">
            <a:extLst>
              <a:ext uri="{FF2B5EF4-FFF2-40B4-BE49-F238E27FC236}">
                <a16:creationId xmlns:a16="http://schemas.microsoft.com/office/drawing/2014/main" id="{6C7D0800-2F39-D849-9289-B7A67C8BF82E}"/>
              </a:ext>
            </a:extLst>
          </p:cNvPr>
          <p:cNvSpPr txBox="1"/>
          <p:nvPr/>
        </p:nvSpPr>
        <p:spPr>
          <a:xfrm>
            <a:off x="8652746" y="1517648"/>
            <a:ext cx="3388566" cy="584775"/>
          </a:xfrm>
          <a:prstGeom prst="rect">
            <a:avLst/>
          </a:prstGeom>
          <a:noFill/>
        </p:spPr>
        <p:txBody>
          <a:bodyPr wrap="square" rtlCol="0">
            <a:spAutoFit/>
          </a:bodyPr>
          <a:lstStyle/>
          <a:p>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节省大量的开发时间和精力</a:t>
            </a: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rPr>
              <a:t>, </a:t>
            </a: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让开发做好更多的基建功能</a:t>
            </a:r>
          </a:p>
        </p:txBody>
      </p:sp>
      <p:sp>
        <p:nvSpPr>
          <p:cNvPr id="34" name="文本框 33">
            <a:extLst>
              <a:ext uri="{FF2B5EF4-FFF2-40B4-BE49-F238E27FC236}">
                <a16:creationId xmlns:a16="http://schemas.microsoft.com/office/drawing/2014/main" id="{E2BCD0E5-9E5F-7C48-ADCF-5CB63BCB3A2C}"/>
              </a:ext>
            </a:extLst>
          </p:cNvPr>
          <p:cNvSpPr txBox="1"/>
          <p:nvPr/>
        </p:nvSpPr>
        <p:spPr>
          <a:xfrm>
            <a:off x="8616778" y="3769262"/>
            <a:ext cx="3234748" cy="584775"/>
          </a:xfrm>
          <a:prstGeom prst="rect">
            <a:avLst/>
          </a:prstGeom>
          <a:noFill/>
        </p:spPr>
        <p:txBody>
          <a:bodyPr wrap="square" rtlCol="0">
            <a:spAutoFit/>
          </a:bodyPr>
          <a:lstStyle/>
          <a:p>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让前端做后台系统更</a:t>
            </a:r>
            <a:r>
              <a:rPr lang="en" altLang="zh-CN" sz="1600" b="1" dirty="0">
                <a:solidFill>
                  <a:schemeClr val="tx1">
                    <a:lumMod val="75000"/>
                    <a:lumOff val="25000"/>
                  </a:schemeClr>
                </a:solidFill>
                <a:latin typeface="微软雅黑" panose="020B0503020204020204" pitchFamily="34" charset="-122"/>
                <a:ea typeface="微软雅黑" panose="020B0503020204020204" pitchFamily="34" charset="-122"/>
              </a:rPr>
              <a:t>easy</a:t>
            </a:r>
            <a:r>
              <a:rPr lang="zh-CN" altLang="en" sz="1600" b="1"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所见即所得</a:t>
            </a:r>
          </a:p>
        </p:txBody>
      </p:sp>
      <p:sp>
        <p:nvSpPr>
          <p:cNvPr id="36" name="文本框 35">
            <a:extLst>
              <a:ext uri="{FF2B5EF4-FFF2-40B4-BE49-F238E27FC236}">
                <a16:creationId xmlns:a16="http://schemas.microsoft.com/office/drawing/2014/main" id="{7A768664-4785-E240-9FB7-29AEA1CF13C6}"/>
              </a:ext>
            </a:extLst>
          </p:cNvPr>
          <p:cNvSpPr txBox="1"/>
          <p:nvPr/>
        </p:nvSpPr>
        <p:spPr>
          <a:xfrm>
            <a:off x="320700" y="2633975"/>
            <a:ext cx="3187156" cy="584775"/>
          </a:xfrm>
          <a:prstGeom prst="rect">
            <a:avLst/>
          </a:prstGeom>
          <a:noFill/>
        </p:spPr>
        <p:txBody>
          <a:bodyPr wrap="square" rtlCol="0">
            <a:spAutoFit/>
          </a:bodyPr>
          <a:lstStyle/>
          <a:p>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让非前端的人员也可以做出完整的后台功能</a:t>
            </a:r>
          </a:p>
        </p:txBody>
      </p:sp>
      <p:sp>
        <p:nvSpPr>
          <p:cNvPr id="38" name="文本框 37">
            <a:extLst>
              <a:ext uri="{FF2B5EF4-FFF2-40B4-BE49-F238E27FC236}">
                <a16:creationId xmlns:a16="http://schemas.microsoft.com/office/drawing/2014/main" id="{8550113F-82FD-294F-9BEB-C50E8558C1ED}"/>
              </a:ext>
            </a:extLst>
          </p:cNvPr>
          <p:cNvSpPr txBox="1"/>
          <p:nvPr/>
        </p:nvSpPr>
        <p:spPr>
          <a:xfrm>
            <a:off x="402908" y="4862472"/>
            <a:ext cx="3041447" cy="584775"/>
          </a:xfrm>
          <a:prstGeom prst="rect">
            <a:avLst/>
          </a:prstGeom>
          <a:noFill/>
        </p:spPr>
        <p:txBody>
          <a:bodyPr wrap="square" rtlCol="0">
            <a:spAutoFit/>
          </a:bodyPr>
          <a:lstStyle/>
          <a:p>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让唱吧的管理后台系统交互方式、页面及组件样式的规范化</a:t>
            </a:r>
          </a:p>
        </p:txBody>
      </p:sp>
      <p:grpSp>
        <p:nvGrpSpPr>
          <p:cNvPr id="41" name="组合 40">
            <a:extLst>
              <a:ext uri="{FF2B5EF4-FFF2-40B4-BE49-F238E27FC236}">
                <a16:creationId xmlns:a16="http://schemas.microsoft.com/office/drawing/2014/main" id="{52ADB106-6B73-9B4F-9337-AC81FDE19CBC}"/>
              </a:ext>
            </a:extLst>
          </p:cNvPr>
          <p:cNvGrpSpPr/>
          <p:nvPr/>
        </p:nvGrpSpPr>
        <p:grpSpPr>
          <a:xfrm>
            <a:off x="5611611" y="4503459"/>
            <a:ext cx="1401944" cy="1342191"/>
            <a:chOff x="5611611" y="4503459"/>
            <a:chExt cx="1401944" cy="1342191"/>
          </a:xfrm>
        </p:grpSpPr>
        <p:sp>
          <p:nvSpPr>
            <p:cNvPr id="39" name="Freeform 6">
              <a:extLst>
                <a:ext uri="{FF2B5EF4-FFF2-40B4-BE49-F238E27FC236}">
                  <a16:creationId xmlns:a16="http://schemas.microsoft.com/office/drawing/2014/main" id="{F3FE0702-3E2F-3245-AC24-A4F2D7F2CEED}"/>
                </a:ext>
              </a:extLst>
            </p:cNvPr>
            <p:cNvSpPr/>
            <p:nvPr/>
          </p:nvSpPr>
          <p:spPr bwMode="auto">
            <a:xfrm flipH="1">
              <a:off x="6006145" y="4505547"/>
              <a:ext cx="1007410" cy="1329943"/>
            </a:xfrm>
            <a:custGeom>
              <a:avLst/>
              <a:gdLst>
                <a:gd name="T0" fmla="*/ 529 w 787"/>
                <a:gd name="T1" fmla="*/ 0 h 1036"/>
                <a:gd name="T2" fmla="*/ 450 w 787"/>
                <a:gd name="T3" fmla="*/ 33 h 1036"/>
                <a:gd name="T4" fmla="*/ 44 w 787"/>
                <a:gd name="T5" fmla="*/ 439 h 1036"/>
                <a:gd name="T6" fmla="*/ 44 w 787"/>
                <a:gd name="T7" fmla="*/ 596 h 1036"/>
                <a:gd name="T8" fmla="*/ 450 w 787"/>
                <a:gd name="T9" fmla="*/ 1003 h 1036"/>
                <a:gd name="T10" fmla="*/ 529 w 787"/>
                <a:gd name="T11" fmla="*/ 1036 h 1036"/>
                <a:gd name="T12" fmla="*/ 607 w 787"/>
                <a:gd name="T13" fmla="*/ 1003 h 1036"/>
                <a:gd name="T14" fmla="*/ 787 w 787"/>
                <a:gd name="T15" fmla="*/ 824 h 1036"/>
                <a:gd name="T16" fmla="*/ 530 w 787"/>
                <a:gd name="T17" fmla="*/ 824 h 1036"/>
                <a:gd name="T18" fmla="*/ 530 w 787"/>
                <a:gd name="T19" fmla="*/ 212 h 1036"/>
                <a:gd name="T20" fmla="*/ 786 w 787"/>
                <a:gd name="T21" fmla="*/ 212 h 1036"/>
                <a:gd name="T22" fmla="*/ 607 w 787"/>
                <a:gd name="T23" fmla="*/ 33 h 1036"/>
                <a:gd name="T24" fmla="*/ 529 w 787"/>
                <a:gd name="T25" fmla="*/ 0 h 10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7" h="1036">
                  <a:moveTo>
                    <a:pt x="529" y="0"/>
                  </a:moveTo>
                  <a:cubicBezTo>
                    <a:pt x="500" y="0"/>
                    <a:pt x="472" y="11"/>
                    <a:pt x="450" y="33"/>
                  </a:cubicBezTo>
                  <a:cubicBezTo>
                    <a:pt x="44" y="439"/>
                    <a:pt x="44" y="439"/>
                    <a:pt x="44" y="439"/>
                  </a:cubicBezTo>
                  <a:cubicBezTo>
                    <a:pt x="0" y="483"/>
                    <a:pt x="0" y="553"/>
                    <a:pt x="44" y="596"/>
                  </a:cubicBezTo>
                  <a:cubicBezTo>
                    <a:pt x="450" y="1003"/>
                    <a:pt x="450" y="1003"/>
                    <a:pt x="450" y="1003"/>
                  </a:cubicBezTo>
                  <a:cubicBezTo>
                    <a:pt x="472" y="1025"/>
                    <a:pt x="500" y="1036"/>
                    <a:pt x="529" y="1036"/>
                  </a:cubicBezTo>
                  <a:cubicBezTo>
                    <a:pt x="557" y="1036"/>
                    <a:pt x="585" y="1025"/>
                    <a:pt x="607" y="1003"/>
                  </a:cubicBezTo>
                  <a:cubicBezTo>
                    <a:pt x="787" y="824"/>
                    <a:pt x="787" y="824"/>
                    <a:pt x="787" y="824"/>
                  </a:cubicBezTo>
                  <a:cubicBezTo>
                    <a:pt x="530" y="824"/>
                    <a:pt x="530" y="824"/>
                    <a:pt x="530" y="824"/>
                  </a:cubicBezTo>
                  <a:cubicBezTo>
                    <a:pt x="530" y="212"/>
                    <a:pt x="530" y="212"/>
                    <a:pt x="530" y="212"/>
                  </a:cubicBezTo>
                  <a:cubicBezTo>
                    <a:pt x="786" y="212"/>
                    <a:pt x="786" y="212"/>
                    <a:pt x="786" y="212"/>
                  </a:cubicBezTo>
                  <a:cubicBezTo>
                    <a:pt x="607" y="33"/>
                    <a:pt x="607" y="33"/>
                    <a:pt x="607" y="33"/>
                  </a:cubicBezTo>
                  <a:cubicBezTo>
                    <a:pt x="585" y="11"/>
                    <a:pt x="557" y="0"/>
                    <a:pt x="529" y="0"/>
                  </a:cubicBezTo>
                </a:path>
              </a:pathLst>
            </a:custGeom>
            <a:gradFill>
              <a:gsLst>
                <a:gs pos="42000">
                  <a:schemeClr val="bg1"/>
                </a:gs>
                <a:gs pos="100000">
                  <a:schemeClr val="bg1">
                    <a:lumMod val="95000"/>
                  </a:schemeClr>
                </a:gs>
                <a:gs pos="0">
                  <a:schemeClr val="bg1">
                    <a:lumMod val="95000"/>
                  </a:schemeClr>
                </a:gs>
              </a:gsLst>
              <a:lin ang="0" scaled="0"/>
            </a:gradFill>
            <a:ln>
              <a:noFill/>
            </a:ln>
          </p:spPr>
          <p:txBody>
            <a:bodyPr vert="horz" wrap="square" lIns="91440" tIns="45720" rIns="91440" bIns="45720" numCol="1" anchor="t" anchorCtr="0" compatLnSpc="1"/>
            <a:lstStyle/>
            <a:p>
              <a:endParaRPr lang="en-US"/>
            </a:p>
          </p:txBody>
        </p:sp>
        <p:sp>
          <p:nvSpPr>
            <p:cNvPr id="40" name="Freeform 8">
              <a:extLst>
                <a:ext uri="{FF2B5EF4-FFF2-40B4-BE49-F238E27FC236}">
                  <a16:creationId xmlns:a16="http://schemas.microsoft.com/office/drawing/2014/main" id="{339A2105-7A20-0E4E-9031-3A856CA783EB}"/>
                </a:ext>
              </a:extLst>
            </p:cNvPr>
            <p:cNvSpPr>
              <a:spLocks noEditPoints="1"/>
            </p:cNvSpPr>
            <p:nvPr/>
          </p:nvSpPr>
          <p:spPr bwMode="auto">
            <a:xfrm>
              <a:off x="5611611" y="4503459"/>
              <a:ext cx="1366689" cy="1342191"/>
            </a:xfrm>
            <a:custGeom>
              <a:avLst/>
              <a:gdLst>
                <a:gd name="T0" fmla="*/ 534 w 1068"/>
                <a:gd name="T1" fmla="*/ 1046 h 1046"/>
                <a:gd name="T2" fmla="*/ 452 w 1068"/>
                <a:gd name="T3" fmla="*/ 1012 h 1046"/>
                <a:gd name="T4" fmla="*/ 45 w 1068"/>
                <a:gd name="T5" fmla="*/ 605 h 1046"/>
                <a:gd name="T6" fmla="*/ 45 w 1068"/>
                <a:gd name="T7" fmla="*/ 441 h 1046"/>
                <a:gd name="T8" fmla="*/ 452 w 1068"/>
                <a:gd name="T9" fmla="*/ 34 h 1046"/>
                <a:gd name="T10" fmla="*/ 534 w 1068"/>
                <a:gd name="T11" fmla="*/ 0 h 1046"/>
                <a:gd name="T12" fmla="*/ 616 w 1068"/>
                <a:gd name="T13" fmla="*/ 34 h 1046"/>
                <a:gd name="T14" fmla="*/ 1022 w 1068"/>
                <a:gd name="T15" fmla="*/ 441 h 1046"/>
                <a:gd name="T16" fmla="*/ 1022 w 1068"/>
                <a:gd name="T17" fmla="*/ 605 h 1046"/>
                <a:gd name="T18" fmla="*/ 616 w 1068"/>
                <a:gd name="T19" fmla="*/ 1012 h 1046"/>
                <a:gd name="T20" fmla="*/ 534 w 1068"/>
                <a:gd name="T21" fmla="*/ 1046 h 1046"/>
                <a:gd name="T22" fmla="*/ 534 w 1068"/>
                <a:gd name="T23" fmla="*/ 10 h 1046"/>
                <a:gd name="T24" fmla="*/ 459 w 1068"/>
                <a:gd name="T25" fmla="*/ 41 h 1046"/>
                <a:gd name="T26" fmla="*/ 52 w 1068"/>
                <a:gd name="T27" fmla="*/ 448 h 1046"/>
                <a:gd name="T28" fmla="*/ 52 w 1068"/>
                <a:gd name="T29" fmla="*/ 598 h 1046"/>
                <a:gd name="T30" fmla="*/ 459 w 1068"/>
                <a:gd name="T31" fmla="*/ 1004 h 1046"/>
                <a:gd name="T32" fmla="*/ 534 w 1068"/>
                <a:gd name="T33" fmla="*/ 1036 h 1046"/>
                <a:gd name="T34" fmla="*/ 609 w 1068"/>
                <a:gd name="T35" fmla="*/ 1004 h 1046"/>
                <a:gd name="T36" fmla="*/ 1015 w 1068"/>
                <a:gd name="T37" fmla="*/ 598 h 1046"/>
                <a:gd name="T38" fmla="*/ 1015 w 1068"/>
                <a:gd name="T39" fmla="*/ 448 h 1046"/>
                <a:gd name="T40" fmla="*/ 609 w 1068"/>
                <a:gd name="T41" fmla="*/ 41 h 1046"/>
                <a:gd name="T42" fmla="*/ 534 w 1068"/>
                <a:gd name="T43" fmla="*/ 10 h 10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68" h="1046">
                  <a:moveTo>
                    <a:pt x="534" y="1046"/>
                  </a:moveTo>
                  <a:cubicBezTo>
                    <a:pt x="503" y="1046"/>
                    <a:pt x="474" y="1034"/>
                    <a:pt x="452" y="1012"/>
                  </a:cubicBezTo>
                  <a:cubicBezTo>
                    <a:pt x="45" y="605"/>
                    <a:pt x="45" y="605"/>
                    <a:pt x="45" y="605"/>
                  </a:cubicBezTo>
                  <a:cubicBezTo>
                    <a:pt x="0" y="560"/>
                    <a:pt x="0" y="486"/>
                    <a:pt x="45" y="441"/>
                  </a:cubicBezTo>
                  <a:cubicBezTo>
                    <a:pt x="452" y="34"/>
                    <a:pt x="452" y="34"/>
                    <a:pt x="452" y="34"/>
                  </a:cubicBezTo>
                  <a:cubicBezTo>
                    <a:pt x="474" y="12"/>
                    <a:pt x="503" y="0"/>
                    <a:pt x="534" y="0"/>
                  </a:cubicBezTo>
                  <a:cubicBezTo>
                    <a:pt x="565" y="0"/>
                    <a:pt x="594" y="12"/>
                    <a:pt x="616" y="34"/>
                  </a:cubicBezTo>
                  <a:cubicBezTo>
                    <a:pt x="1022" y="441"/>
                    <a:pt x="1022" y="441"/>
                    <a:pt x="1022" y="441"/>
                  </a:cubicBezTo>
                  <a:cubicBezTo>
                    <a:pt x="1068" y="486"/>
                    <a:pt x="1068" y="560"/>
                    <a:pt x="1022" y="605"/>
                  </a:cubicBezTo>
                  <a:cubicBezTo>
                    <a:pt x="616" y="1012"/>
                    <a:pt x="616" y="1012"/>
                    <a:pt x="616" y="1012"/>
                  </a:cubicBezTo>
                  <a:cubicBezTo>
                    <a:pt x="594" y="1034"/>
                    <a:pt x="565" y="1046"/>
                    <a:pt x="534" y="1046"/>
                  </a:cubicBezTo>
                  <a:close/>
                  <a:moveTo>
                    <a:pt x="534" y="10"/>
                  </a:moveTo>
                  <a:cubicBezTo>
                    <a:pt x="505" y="10"/>
                    <a:pt x="479" y="21"/>
                    <a:pt x="459" y="41"/>
                  </a:cubicBezTo>
                  <a:cubicBezTo>
                    <a:pt x="52" y="448"/>
                    <a:pt x="52" y="448"/>
                    <a:pt x="52" y="448"/>
                  </a:cubicBezTo>
                  <a:cubicBezTo>
                    <a:pt x="11" y="489"/>
                    <a:pt x="11" y="557"/>
                    <a:pt x="52" y="598"/>
                  </a:cubicBezTo>
                  <a:cubicBezTo>
                    <a:pt x="459" y="1004"/>
                    <a:pt x="459" y="1004"/>
                    <a:pt x="459" y="1004"/>
                  </a:cubicBezTo>
                  <a:cubicBezTo>
                    <a:pt x="479" y="1024"/>
                    <a:pt x="505" y="1036"/>
                    <a:pt x="534" y="1036"/>
                  </a:cubicBezTo>
                  <a:cubicBezTo>
                    <a:pt x="562" y="1036"/>
                    <a:pt x="589" y="1024"/>
                    <a:pt x="609" y="1004"/>
                  </a:cubicBezTo>
                  <a:cubicBezTo>
                    <a:pt x="1015" y="598"/>
                    <a:pt x="1015" y="598"/>
                    <a:pt x="1015" y="598"/>
                  </a:cubicBezTo>
                  <a:cubicBezTo>
                    <a:pt x="1057" y="557"/>
                    <a:pt x="1056" y="489"/>
                    <a:pt x="1015" y="448"/>
                  </a:cubicBezTo>
                  <a:cubicBezTo>
                    <a:pt x="609" y="41"/>
                    <a:pt x="609" y="41"/>
                    <a:pt x="609" y="41"/>
                  </a:cubicBezTo>
                  <a:cubicBezTo>
                    <a:pt x="589" y="21"/>
                    <a:pt x="562" y="10"/>
                    <a:pt x="534" y="10"/>
                  </a:cubicBezTo>
                  <a:close/>
                </a:path>
              </a:pathLst>
            </a:custGeom>
            <a:solidFill>
              <a:schemeClr val="bg1">
                <a:lumMod val="95000"/>
              </a:schemeClr>
            </a:solidFill>
            <a:ln>
              <a:noFill/>
            </a:ln>
          </p:spPr>
          <p:txBody>
            <a:bodyPr vert="horz" wrap="square" lIns="91440" tIns="45720" rIns="91440" bIns="45720" numCol="1" anchor="t" anchorCtr="0" compatLnSpc="1"/>
            <a:lstStyle/>
            <a:p>
              <a:endParaRPr lang="en-US"/>
            </a:p>
          </p:txBody>
        </p:sp>
      </p:grpSp>
      <p:grpSp>
        <p:nvGrpSpPr>
          <p:cNvPr id="42" name="组合 41">
            <a:extLst>
              <a:ext uri="{FF2B5EF4-FFF2-40B4-BE49-F238E27FC236}">
                <a16:creationId xmlns:a16="http://schemas.microsoft.com/office/drawing/2014/main" id="{4F102A92-C6C9-B94A-BA17-02607DCC5C47}"/>
              </a:ext>
            </a:extLst>
          </p:cNvPr>
          <p:cNvGrpSpPr/>
          <p:nvPr/>
        </p:nvGrpSpPr>
        <p:grpSpPr>
          <a:xfrm>
            <a:off x="5624187" y="2260605"/>
            <a:ext cx="1401944" cy="1342191"/>
            <a:chOff x="5611611" y="4503459"/>
            <a:chExt cx="1401944" cy="1342191"/>
          </a:xfrm>
        </p:grpSpPr>
        <p:sp>
          <p:nvSpPr>
            <p:cNvPr id="43" name="Freeform 6">
              <a:extLst>
                <a:ext uri="{FF2B5EF4-FFF2-40B4-BE49-F238E27FC236}">
                  <a16:creationId xmlns:a16="http://schemas.microsoft.com/office/drawing/2014/main" id="{3AEE5437-03D1-7F4C-9938-E81863FC0E3A}"/>
                </a:ext>
              </a:extLst>
            </p:cNvPr>
            <p:cNvSpPr/>
            <p:nvPr/>
          </p:nvSpPr>
          <p:spPr bwMode="auto">
            <a:xfrm flipH="1">
              <a:off x="6006145" y="4505547"/>
              <a:ext cx="1007410" cy="1329943"/>
            </a:xfrm>
            <a:custGeom>
              <a:avLst/>
              <a:gdLst>
                <a:gd name="T0" fmla="*/ 529 w 787"/>
                <a:gd name="T1" fmla="*/ 0 h 1036"/>
                <a:gd name="T2" fmla="*/ 450 w 787"/>
                <a:gd name="T3" fmla="*/ 33 h 1036"/>
                <a:gd name="T4" fmla="*/ 44 w 787"/>
                <a:gd name="T5" fmla="*/ 439 h 1036"/>
                <a:gd name="T6" fmla="*/ 44 w 787"/>
                <a:gd name="T7" fmla="*/ 596 h 1036"/>
                <a:gd name="T8" fmla="*/ 450 w 787"/>
                <a:gd name="T9" fmla="*/ 1003 h 1036"/>
                <a:gd name="T10" fmla="*/ 529 w 787"/>
                <a:gd name="T11" fmla="*/ 1036 h 1036"/>
                <a:gd name="T12" fmla="*/ 607 w 787"/>
                <a:gd name="T13" fmla="*/ 1003 h 1036"/>
                <a:gd name="T14" fmla="*/ 787 w 787"/>
                <a:gd name="T15" fmla="*/ 824 h 1036"/>
                <a:gd name="T16" fmla="*/ 530 w 787"/>
                <a:gd name="T17" fmla="*/ 824 h 1036"/>
                <a:gd name="T18" fmla="*/ 530 w 787"/>
                <a:gd name="T19" fmla="*/ 212 h 1036"/>
                <a:gd name="T20" fmla="*/ 786 w 787"/>
                <a:gd name="T21" fmla="*/ 212 h 1036"/>
                <a:gd name="T22" fmla="*/ 607 w 787"/>
                <a:gd name="T23" fmla="*/ 33 h 1036"/>
                <a:gd name="T24" fmla="*/ 529 w 787"/>
                <a:gd name="T25" fmla="*/ 0 h 10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7" h="1036">
                  <a:moveTo>
                    <a:pt x="529" y="0"/>
                  </a:moveTo>
                  <a:cubicBezTo>
                    <a:pt x="500" y="0"/>
                    <a:pt x="472" y="11"/>
                    <a:pt x="450" y="33"/>
                  </a:cubicBezTo>
                  <a:cubicBezTo>
                    <a:pt x="44" y="439"/>
                    <a:pt x="44" y="439"/>
                    <a:pt x="44" y="439"/>
                  </a:cubicBezTo>
                  <a:cubicBezTo>
                    <a:pt x="0" y="483"/>
                    <a:pt x="0" y="553"/>
                    <a:pt x="44" y="596"/>
                  </a:cubicBezTo>
                  <a:cubicBezTo>
                    <a:pt x="450" y="1003"/>
                    <a:pt x="450" y="1003"/>
                    <a:pt x="450" y="1003"/>
                  </a:cubicBezTo>
                  <a:cubicBezTo>
                    <a:pt x="472" y="1025"/>
                    <a:pt x="500" y="1036"/>
                    <a:pt x="529" y="1036"/>
                  </a:cubicBezTo>
                  <a:cubicBezTo>
                    <a:pt x="557" y="1036"/>
                    <a:pt x="585" y="1025"/>
                    <a:pt x="607" y="1003"/>
                  </a:cubicBezTo>
                  <a:cubicBezTo>
                    <a:pt x="787" y="824"/>
                    <a:pt x="787" y="824"/>
                    <a:pt x="787" y="824"/>
                  </a:cubicBezTo>
                  <a:cubicBezTo>
                    <a:pt x="530" y="824"/>
                    <a:pt x="530" y="824"/>
                    <a:pt x="530" y="824"/>
                  </a:cubicBezTo>
                  <a:cubicBezTo>
                    <a:pt x="530" y="212"/>
                    <a:pt x="530" y="212"/>
                    <a:pt x="530" y="212"/>
                  </a:cubicBezTo>
                  <a:cubicBezTo>
                    <a:pt x="786" y="212"/>
                    <a:pt x="786" y="212"/>
                    <a:pt x="786" y="212"/>
                  </a:cubicBezTo>
                  <a:cubicBezTo>
                    <a:pt x="607" y="33"/>
                    <a:pt x="607" y="33"/>
                    <a:pt x="607" y="33"/>
                  </a:cubicBezTo>
                  <a:cubicBezTo>
                    <a:pt x="585" y="11"/>
                    <a:pt x="557" y="0"/>
                    <a:pt x="529" y="0"/>
                  </a:cubicBezTo>
                </a:path>
              </a:pathLst>
            </a:custGeom>
            <a:gradFill>
              <a:gsLst>
                <a:gs pos="42000">
                  <a:schemeClr val="bg1"/>
                </a:gs>
                <a:gs pos="100000">
                  <a:schemeClr val="bg1">
                    <a:lumMod val="95000"/>
                  </a:schemeClr>
                </a:gs>
                <a:gs pos="0">
                  <a:schemeClr val="bg1">
                    <a:lumMod val="95000"/>
                  </a:schemeClr>
                </a:gs>
              </a:gsLst>
              <a:lin ang="0" scaled="0"/>
            </a:gradFill>
            <a:ln>
              <a:noFill/>
            </a:ln>
          </p:spPr>
          <p:txBody>
            <a:bodyPr vert="horz" wrap="square" lIns="91440" tIns="45720" rIns="91440" bIns="45720" numCol="1" anchor="t" anchorCtr="0" compatLnSpc="1"/>
            <a:lstStyle/>
            <a:p>
              <a:endParaRPr lang="en-US"/>
            </a:p>
          </p:txBody>
        </p:sp>
        <p:sp>
          <p:nvSpPr>
            <p:cNvPr id="44" name="Freeform 8">
              <a:extLst>
                <a:ext uri="{FF2B5EF4-FFF2-40B4-BE49-F238E27FC236}">
                  <a16:creationId xmlns:a16="http://schemas.microsoft.com/office/drawing/2014/main" id="{4F585AE0-6744-5442-9922-001617E541F9}"/>
                </a:ext>
              </a:extLst>
            </p:cNvPr>
            <p:cNvSpPr>
              <a:spLocks noEditPoints="1"/>
            </p:cNvSpPr>
            <p:nvPr/>
          </p:nvSpPr>
          <p:spPr bwMode="auto">
            <a:xfrm>
              <a:off x="5611611" y="4503459"/>
              <a:ext cx="1366689" cy="1342191"/>
            </a:xfrm>
            <a:custGeom>
              <a:avLst/>
              <a:gdLst>
                <a:gd name="T0" fmla="*/ 534 w 1068"/>
                <a:gd name="T1" fmla="*/ 1046 h 1046"/>
                <a:gd name="T2" fmla="*/ 452 w 1068"/>
                <a:gd name="T3" fmla="*/ 1012 h 1046"/>
                <a:gd name="T4" fmla="*/ 45 w 1068"/>
                <a:gd name="T5" fmla="*/ 605 h 1046"/>
                <a:gd name="T6" fmla="*/ 45 w 1068"/>
                <a:gd name="T7" fmla="*/ 441 h 1046"/>
                <a:gd name="T8" fmla="*/ 452 w 1068"/>
                <a:gd name="T9" fmla="*/ 34 h 1046"/>
                <a:gd name="T10" fmla="*/ 534 w 1068"/>
                <a:gd name="T11" fmla="*/ 0 h 1046"/>
                <a:gd name="T12" fmla="*/ 616 w 1068"/>
                <a:gd name="T13" fmla="*/ 34 h 1046"/>
                <a:gd name="T14" fmla="*/ 1022 w 1068"/>
                <a:gd name="T15" fmla="*/ 441 h 1046"/>
                <a:gd name="T16" fmla="*/ 1022 w 1068"/>
                <a:gd name="T17" fmla="*/ 605 h 1046"/>
                <a:gd name="T18" fmla="*/ 616 w 1068"/>
                <a:gd name="T19" fmla="*/ 1012 h 1046"/>
                <a:gd name="T20" fmla="*/ 534 w 1068"/>
                <a:gd name="T21" fmla="*/ 1046 h 1046"/>
                <a:gd name="T22" fmla="*/ 534 w 1068"/>
                <a:gd name="T23" fmla="*/ 10 h 1046"/>
                <a:gd name="T24" fmla="*/ 459 w 1068"/>
                <a:gd name="T25" fmla="*/ 41 h 1046"/>
                <a:gd name="T26" fmla="*/ 52 w 1068"/>
                <a:gd name="T27" fmla="*/ 448 h 1046"/>
                <a:gd name="T28" fmla="*/ 52 w 1068"/>
                <a:gd name="T29" fmla="*/ 598 h 1046"/>
                <a:gd name="T30" fmla="*/ 459 w 1068"/>
                <a:gd name="T31" fmla="*/ 1004 h 1046"/>
                <a:gd name="T32" fmla="*/ 534 w 1068"/>
                <a:gd name="T33" fmla="*/ 1036 h 1046"/>
                <a:gd name="T34" fmla="*/ 609 w 1068"/>
                <a:gd name="T35" fmla="*/ 1004 h 1046"/>
                <a:gd name="T36" fmla="*/ 1015 w 1068"/>
                <a:gd name="T37" fmla="*/ 598 h 1046"/>
                <a:gd name="T38" fmla="*/ 1015 w 1068"/>
                <a:gd name="T39" fmla="*/ 448 h 1046"/>
                <a:gd name="T40" fmla="*/ 609 w 1068"/>
                <a:gd name="T41" fmla="*/ 41 h 1046"/>
                <a:gd name="T42" fmla="*/ 534 w 1068"/>
                <a:gd name="T43" fmla="*/ 10 h 10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68" h="1046">
                  <a:moveTo>
                    <a:pt x="534" y="1046"/>
                  </a:moveTo>
                  <a:cubicBezTo>
                    <a:pt x="503" y="1046"/>
                    <a:pt x="474" y="1034"/>
                    <a:pt x="452" y="1012"/>
                  </a:cubicBezTo>
                  <a:cubicBezTo>
                    <a:pt x="45" y="605"/>
                    <a:pt x="45" y="605"/>
                    <a:pt x="45" y="605"/>
                  </a:cubicBezTo>
                  <a:cubicBezTo>
                    <a:pt x="0" y="560"/>
                    <a:pt x="0" y="486"/>
                    <a:pt x="45" y="441"/>
                  </a:cubicBezTo>
                  <a:cubicBezTo>
                    <a:pt x="452" y="34"/>
                    <a:pt x="452" y="34"/>
                    <a:pt x="452" y="34"/>
                  </a:cubicBezTo>
                  <a:cubicBezTo>
                    <a:pt x="474" y="12"/>
                    <a:pt x="503" y="0"/>
                    <a:pt x="534" y="0"/>
                  </a:cubicBezTo>
                  <a:cubicBezTo>
                    <a:pt x="565" y="0"/>
                    <a:pt x="594" y="12"/>
                    <a:pt x="616" y="34"/>
                  </a:cubicBezTo>
                  <a:cubicBezTo>
                    <a:pt x="1022" y="441"/>
                    <a:pt x="1022" y="441"/>
                    <a:pt x="1022" y="441"/>
                  </a:cubicBezTo>
                  <a:cubicBezTo>
                    <a:pt x="1068" y="486"/>
                    <a:pt x="1068" y="560"/>
                    <a:pt x="1022" y="605"/>
                  </a:cubicBezTo>
                  <a:cubicBezTo>
                    <a:pt x="616" y="1012"/>
                    <a:pt x="616" y="1012"/>
                    <a:pt x="616" y="1012"/>
                  </a:cubicBezTo>
                  <a:cubicBezTo>
                    <a:pt x="594" y="1034"/>
                    <a:pt x="565" y="1046"/>
                    <a:pt x="534" y="1046"/>
                  </a:cubicBezTo>
                  <a:close/>
                  <a:moveTo>
                    <a:pt x="534" y="10"/>
                  </a:moveTo>
                  <a:cubicBezTo>
                    <a:pt x="505" y="10"/>
                    <a:pt x="479" y="21"/>
                    <a:pt x="459" y="41"/>
                  </a:cubicBezTo>
                  <a:cubicBezTo>
                    <a:pt x="52" y="448"/>
                    <a:pt x="52" y="448"/>
                    <a:pt x="52" y="448"/>
                  </a:cubicBezTo>
                  <a:cubicBezTo>
                    <a:pt x="11" y="489"/>
                    <a:pt x="11" y="557"/>
                    <a:pt x="52" y="598"/>
                  </a:cubicBezTo>
                  <a:cubicBezTo>
                    <a:pt x="459" y="1004"/>
                    <a:pt x="459" y="1004"/>
                    <a:pt x="459" y="1004"/>
                  </a:cubicBezTo>
                  <a:cubicBezTo>
                    <a:pt x="479" y="1024"/>
                    <a:pt x="505" y="1036"/>
                    <a:pt x="534" y="1036"/>
                  </a:cubicBezTo>
                  <a:cubicBezTo>
                    <a:pt x="562" y="1036"/>
                    <a:pt x="589" y="1024"/>
                    <a:pt x="609" y="1004"/>
                  </a:cubicBezTo>
                  <a:cubicBezTo>
                    <a:pt x="1015" y="598"/>
                    <a:pt x="1015" y="598"/>
                    <a:pt x="1015" y="598"/>
                  </a:cubicBezTo>
                  <a:cubicBezTo>
                    <a:pt x="1057" y="557"/>
                    <a:pt x="1056" y="489"/>
                    <a:pt x="1015" y="448"/>
                  </a:cubicBezTo>
                  <a:cubicBezTo>
                    <a:pt x="609" y="41"/>
                    <a:pt x="609" y="41"/>
                    <a:pt x="609" y="41"/>
                  </a:cubicBezTo>
                  <a:cubicBezTo>
                    <a:pt x="589" y="21"/>
                    <a:pt x="562" y="10"/>
                    <a:pt x="534" y="10"/>
                  </a:cubicBezTo>
                  <a:close/>
                </a:path>
              </a:pathLst>
            </a:custGeom>
            <a:solidFill>
              <a:schemeClr val="bg1">
                <a:lumMod val="95000"/>
              </a:schemeClr>
            </a:solidFill>
            <a:ln>
              <a:noFill/>
            </a:ln>
          </p:spPr>
          <p:txBody>
            <a:bodyPr vert="horz" wrap="square" lIns="91440" tIns="45720" rIns="91440" bIns="45720" numCol="1" anchor="t" anchorCtr="0" compatLnSpc="1"/>
            <a:lstStyle/>
            <a:p>
              <a:endParaRPr lang="en-US"/>
            </a:p>
          </p:txBody>
        </p:sp>
      </p:grpSp>
      <p:sp>
        <p:nvSpPr>
          <p:cNvPr id="45" name="Inhaltsplatzhalter 4">
            <a:extLst>
              <a:ext uri="{FF2B5EF4-FFF2-40B4-BE49-F238E27FC236}">
                <a16:creationId xmlns:a16="http://schemas.microsoft.com/office/drawing/2014/main" id="{9FBEC91F-9B54-3240-9DC1-46EBF476A0F0}"/>
              </a:ext>
            </a:extLst>
          </p:cNvPr>
          <p:cNvSpPr txBox="1"/>
          <p:nvPr/>
        </p:nvSpPr>
        <p:spPr>
          <a:xfrm>
            <a:off x="6723072" y="1567764"/>
            <a:ext cx="885242" cy="430887"/>
          </a:xfrm>
          <a:prstGeom prst="rect">
            <a:avLst/>
          </a:prstGeom>
        </p:spPr>
        <p:txBody>
          <a:bodyPr wrap="square" lIns="0" tIns="0" rIns="0" bIns="0" anchor="ctr">
            <a:spAutoFit/>
          </a:bodyPr>
          <a:lstStyle>
            <a:lvl1pPr marL="273050" indent="-273050" algn="l" defTabSz="913765"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3765"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3765"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1200"/>
              </a:spcAft>
              <a:buNone/>
            </a:pPr>
            <a:r>
              <a:rPr lang="en-US" altLang="zh-CN" sz="2800" b="1" dirty="0">
                <a:latin typeface="+mj-lt"/>
              </a:rPr>
              <a:t>1</a:t>
            </a:r>
            <a:endParaRPr lang="en-US" sz="2000" dirty="0">
              <a:latin typeface="+mn-lt"/>
            </a:endParaRPr>
          </a:p>
        </p:txBody>
      </p:sp>
      <p:sp>
        <p:nvSpPr>
          <p:cNvPr id="46" name="Inhaltsplatzhalter 4">
            <a:extLst>
              <a:ext uri="{FF2B5EF4-FFF2-40B4-BE49-F238E27FC236}">
                <a16:creationId xmlns:a16="http://schemas.microsoft.com/office/drawing/2014/main" id="{9FF655E7-2493-AF4A-ACFC-DB3CC2B4C695}"/>
              </a:ext>
            </a:extLst>
          </p:cNvPr>
          <p:cNvSpPr txBox="1"/>
          <p:nvPr/>
        </p:nvSpPr>
        <p:spPr>
          <a:xfrm>
            <a:off x="4428207" y="2703406"/>
            <a:ext cx="885242" cy="430887"/>
          </a:xfrm>
          <a:prstGeom prst="rect">
            <a:avLst/>
          </a:prstGeom>
        </p:spPr>
        <p:txBody>
          <a:bodyPr wrap="square" lIns="0" tIns="0" rIns="0" bIns="0" anchor="ctr">
            <a:spAutoFit/>
          </a:bodyPr>
          <a:lstStyle>
            <a:lvl1pPr marL="273050" indent="-273050" algn="l" defTabSz="913765"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3765"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3765"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1200"/>
              </a:spcAft>
              <a:buNone/>
            </a:pPr>
            <a:r>
              <a:rPr lang="en-US" altLang="zh-CN" sz="2800" b="1" dirty="0">
                <a:latin typeface="+mj-lt"/>
              </a:rPr>
              <a:t>2</a:t>
            </a:r>
            <a:endParaRPr lang="en-US" sz="2000" dirty="0">
              <a:latin typeface="+mn-lt"/>
            </a:endParaRPr>
          </a:p>
        </p:txBody>
      </p:sp>
      <p:sp>
        <p:nvSpPr>
          <p:cNvPr id="47" name="Inhaltsplatzhalter 4">
            <a:extLst>
              <a:ext uri="{FF2B5EF4-FFF2-40B4-BE49-F238E27FC236}">
                <a16:creationId xmlns:a16="http://schemas.microsoft.com/office/drawing/2014/main" id="{BFF4A662-E56C-CA48-A2CE-3FE03F264EA1}"/>
              </a:ext>
            </a:extLst>
          </p:cNvPr>
          <p:cNvSpPr txBox="1"/>
          <p:nvPr/>
        </p:nvSpPr>
        <p:spPr>
          <a:xfrm>
            <a:off x="6763955" y="3856085"/>
            <a:ext cx="885242" cy="430887"/>
          </a:xfrm>
          <a:prstGeom prst="rect">
            <a:avLst/>
          </a:prstGeom>
        </p:spPr>
        <p:txBody>
          <a:bodyPr wrap="square" lIns="0" tIns="0" rIns="0" bIns="0" anchor="ctr">
            <a:spAutoFit/>
          </a:bodyPr>
          <a:lstStyle>
            <a:lvl1pPr marL="273050" indent="-273050" algn="l" defTabSz="913765"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3765"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3765"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1200"/>
              </a:spcAft>
              <a:buNone/>
            </a:pPr>
            <a:r>
              <a:rPr lang="en-US" altLang="zh-CN" sz="2800" b="1" dirty="0">
                <a:latin typeface="+mj-lt"/>
              </a:rPr>
              <a:t>3</a:t>
            </a:r>
            <a:endParaRPr lang="en-US" sz="2000" dirty="0">
              <a:latin typeface="+mn-lt"/>
            </a:endParaRPr>
          </a:p>
        </p:txBody>
      </p:sp>
      <p:sp>
        <p:nvSpPr>
          <p:cNvPr id="48" name="Inhaltsplatzhalter 4">
            <a:extLst>
              <a:ext uri="{FF2B5EF4-FFF2-40B4-BE49-F238E27FC236}">
                <a16:creationId xmlns:a16="http://schemas.microsoft.com/office/drawing/2014/main" id="{B6352494-4AF2-3340-8077-DB820B13B802}"/>
              </a:ext>
            </a:extLst>
          </p:cNvPr>
          <p:cNvSpPr txBox="1"/>
          <p:nvPr/>
        </p:nvSpPr>
        <p:spPr>
          <a:xfrm>
            <a:off x="4473296" y="4981493"/>
            <a:ext cx="885242" cy="430887"/>
          </a:xfrm>
          <a:prstGeom prst="rect">
            <a:avLst/>
          </a:prstGeom>
        </p:spPr>
        <p:txBody>
          <a:bodyPr wrap="square" lIns="0" tIns="0" rIns="0" bIns="0" anchor="ctr">
            <a:spAutoFit/>
          </a:bodyPr>
          <a:lstStyle>
            <a:lvl1pPr marL="273050" indent="-273050" algn="l" defTabSz="913765"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3765"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3765"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1200"/>
              </a:spcAft>
              <a:buNone/>
            </a:pPr>
            <a:r>
              <a:rPr lang="en-US" altLang="zh-CN" sz="2800" b="1" dirty="0">
                <a:latin typeface="+mj-lt"/>
              </a:rPr>
              <a:t>4</a:t>
            </a:r>
            <a:endParaRPr lang="en-US" sz="2000" dirty="0">
              <a:latin typeface="+mn-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12" fill="hold" grpId="0"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strips(downLeft)">
                                      <p:cBhvr>
                                        <p:cTn id="7" dur="500"/>
                                        <p:tgtEl>
                                          <p:spTgt spid="18"/>
                                        </p:tgtEl>
                                      </p:cBhvr>
                                    </p:animEffect>
                                  </p:childTnLst>
                                </p:cTn>
                              </p:par>
                              <p:par>
                                <p:cTn id="8" presetID="18" presetClass="entr" presetSubtype="12" fill="hold" grpId="0" nodeType="withEffect">
                                  <p:stCondLst>
                                    <p:cond delay="0"/>
                                  </p:stCondLst>
                                  <p:childTnLst>
                                    <p:set>
                                      <p:cBhvr>
                                        <p:cTn id="9" dur="1" fill="hold">
                                          <p:stCondLst>
                                            <p:cond delay="0"/>
                                          </p:stCondLst>
                                        </p:cTn>
                                        <p:tgtEl>
                                          <p:spTgt spid="19"/>
                                        </p:tgtEl>
                                        <p:attrNameLst>
                                          <p:attrName>style.visibility</p:attrName>
                                        </p:attrNameLst>
                                      </p:cBhvr>
                                      <p:to>
                                        <p:strVal val="visible"/>
                                      </p:to>
                                    </p:set>
                                    <p:animEffect transition="in" filter="strips(downLeft)">
                                      <p:cBhvr>
                                        <p:cTn id="10" dur="500"/>
                                        <p:tgtEl>
                                          <p:spTgt spid="19"/>
                                        </p:tgtEl>
                                      </p:cBhvr>
                                    </p:animEffect>
                                  </p:childTnLst>
                                </p:cTn>
                              </p:par>
                              <p:par>
                                <p:cTn id="11" presetID="18" presetClass="entr" presetSubtype="12" fill="hold" grpId="0" nodeType="withEffect">
                                  <p:stCondLst>
                                    <p:cond delay="0"/>
                                  </p:stCondLst>
                                  <p:childTnLst>
                                    <p:set>
                                      <p:cBhvr>
                                        <p:cTn id="12" dur="1" fill="hold">
                                          <p:stCondLst>
                                            <p:cond delay="0"/>
                                          </p:stCondLst>
                                        </p:cTn>
                                        <p:tgtEl>
                                          <p:spTgt spid="20"/>
                                        </p:tgtEl>
                                        <p:attrNameLst>
                                          <p:attrName>style.visibility</p:attrName>
                                        </p:attrNameLst>
                                      </p:cBhvr>
                                      <p:to>
                                        <p:strVal val="visible"/>
                                      </p:to>
                                    </p:set>
                                    <p:animEffect transition="in" filter="strips(downLeft)">
                                      <p:cBhvr>
                                        <p:cTn id="13" dur="500"/>
                                        <p:tgtEl>
                                          <p:spTgt spid="20"/>
                                        </p:tgtEl>
                                      </p:cBhvr>
                                    </p:animEffect>
                                  </p:childTnLst>
                                </p:cTn>
                              </p:par>
                              <p:par>
                                <p:cTn id="14" presetID="18" presetClass="entr" presetSubtype="12" fill="hold" grpId="0" nodeType="withEffect">
                                  <p:stCondLst>
                                    <p:cond delay="0"/>
                                  </p:stCondLst>
                                  <p:childTnLst>
                                    <p:set>
                                      <p:cBhvr>
                                        <p:cTn id="15" dur="1" fill="hold">
                                          <p:stCondLst>
                                            <p:cond delay="0"/>
                                          </p:stCondLst>
                                        </p:cTn>
                                        <p:tgtEl>
                                          <p:spTgt spid="21"/>
                                        </p:tgtEl>
                                        <p:attrNameLst>
                                          <p:attrName>style.visibility</p:attrName>
                                        </p:attrNameLst>
                                      </p:cBhvr>
                                      <p:to>
                                        <p:strVal val="visible"/>
                                      </p:to>
                                    </p:set>
                                    <p:animEffect transition="in" filter="strips(downLeft)">
                                      <p:cBhvr>
                                        <p:cTn id="16" dur="500"/>
                                        <p:tgtEl>
                                          <p:spTgt spid="21"/>
                                        </p:tgtEl>
                                      </p:cBhvr>
                                    </p:animEffect>
                                  </p:childTnLst>
                                </p:cTn>
                              </p:par>
                              <p:par>
                                <p:cTn id="17" presetID="18" presetClass="entr" presetSubtype="12" fill="hold" grpId="0" nodeType="withEffect">
                                  <p:stCondLst>
                                    <p:cond delay="0"/>
                                  </p:stCondLst>
                                  <p:childTnLst>
                                    <p:set>
                                      <p:cBhvr>
                                        <p:cTn id="18" dur="1" fill="hold">
                                          <p:stCondLst>
                                            <p:cond delay="0"/>
                                          </p:stCondLst>
                                        </p:cTn>
                                        <p:tgtEl>
                                          <p:spTgt spid="22"/>
                                        </p:tgtEl>
                                        <p:attrNameLst>
                                          <p:attrName>style.visibility</p:attrName>
                                        </p:attrNameLst>
                                      </p:cBhvr>
                                      <p:to>
                                        <p:strVal val="visible"/>
                                      </p:to>
                                    </p:set>
                                    <p:animEffect transition="in" filter="strips(downLeft)">
                                      <p:cBhvr>
                                        <p:cTn id="19" dur="500"/>
                                        <p:tgtEl>
                                          <p:spTgt spid="22"/>
                                        </p:tgtEl>
                                      </p:cBhvr>
                                    </p:animEffect>
                                  </p:childTnLst>
                                </p:cTn>
                              </p:par>
                              <p:par>
                                <p:cTn id="20" presetID="18" presetClass="entr" presetSubtype="12" fill="hold" grpId="0" nodeType="withEffect">
                                  <p:stCondLst>
                                    <p:cond delay="0"/>
                                  </p:stCondLst>
                                  <p:childTnLst>
                                    <p:set>
                                      <p:cBhvr>
                                        <p:cTn id="21" dur="1" fill="hold">
                                          <p:stCondLst>
                                            <p:cond delay="0"/>
                                          </p:stCondLst>
                                        </p:cTn>
                                        <p:tgtEl>
                                          <p:spTgt spid="23"/>
                                        </p:tgtEl>
                                        <p:attrNameLst>
                                          <p:attrName>style.visibility</p:attrName>
                                        </p:attrNameLst>
                                      </p:cBhvr>
                                      <p:to>
                                        <p:strVal val="visible"/>
                                      </p:to>
                                    </p:set>
                                    <p:animEffect transition="in" filter="strips(downLeft)">
                                      <p:cBhvr>
                                        <p:cTn id="22" dur="500"/>
                                        <p:tgtEl>
                                          <p:spTgt spid="23"/>
                                        </p:tgtEl>
                                      </p:cBhvr>
                                    </p:animEffect>
                                  </p:childTnLst>
                                </p:cTn>
                              </p:par>
                              <p:par>
                                <p:cTn id="23" presetID="18" presetClass="entr" presetSubtype="12" fill="hold" grpId="0" nodeType="withEffect">
                                  <p:stCondLst>
                                    <p:cond delay="0"/>
                                  </p:stCondLst>
                                  <p:childTnLst>
                                    <p:set>
                                      <p:cBhvr>
                                        <p:cTn id="24" dur="1" fill="hold">
                                          <p:stCondLst>
                                            <p:cond delay="0"/>
                                          </p:stCondLst>
                                        </p:cTn>
                                        <p:tgtEl>
                                          <p:spTgt spid="24"/>
                                        </p:tgtEl>
                                        <p:attrNameLst>
                                          <p:attrName>style.visibility</p:attrName>
                                        </p:attrNameLst>
                                      </p:cBhvr>
                                      <p:to>
                                        <p:strVal val="visible"/>
                                      </p:to>
                                    </p:set>
                                    <p:animEffect transition="in" filter="strips(downLeft)">
                                      <p:cBhvr>
                                        <p:cTn id="25" dur="500"/>
                                        <p:tgtEl>
                                          <p:spTgt spid="24"/>
                                        </p:tgtEl>
                                      </p:cBhvr>
                                    </p:animEffect>
                                  </p:childTnLst>
                                </p:cTn>
                              </p:par>
                              <p:par>
                                <p:cTn id="26" presetID="18" presetClass="entr" presetSubtype="12" fill="hold" grpId="0" nodeType="withEffect">
                                  <p:stCondLst>
                                    <p:cond delay="0"/>
                                  </p:stCondLst>
                                  <p:childTnLst>
                                    <p:set>
                                      <p:cBhvr>
                                        <p:cTn id="27" dur="1" fill="hold">
                                          <p:stCondLst>
                                            <p:cond delay="0"/>
                                          </p:stCondLst>
                                        </p:cTn>
                                        <p:tgtEl>
                                          <p:spTgt spid="25"/>
                                        </p:tgtEl>
                                        <p:attrNameLst>
                                          <p:attrName>style.visibility</p:attrName>
                                        </p:attrNameLst>
                                      </p:cBhvr>
                                      <p:to>
                                        <p:strVal val="visible"/>
                                      </p:to>
                                    </p:set>
                                    <p:animEffect transition="in" filter="strips(downLeft)">
                                      <p:cBhvr>
                                        <p:cTn id="28" dur="500"/>
                                        <p:tgtEl>
                                          <p:spTgt spid="25"/>
                                        </p:tgtEl>
                                      </p:cBhvr>
                                    </p:animEffect>
                                  </p:childTnLst>
                                </p:cTn>
                              </p:par>
                              <p:par>
                                <p:cTn id="29" presetID="18" presetClass="entr" presetSubtype="12" fill="hold" grpId="0" nodeType="withEffect">
                                  <p:stCondLst>
                                    <p:cond delay="0"/>
                                  </p:stCondLst>
                                  <p:childTnLst>
                                    <p:set>
                                      <p:cBhvr>
                                        <p:cTn id="30" dur="1" fill="hold">
                                          <p:stCondLst>
                                            <p:cond delay="0"/>
                                          </p:stCondLst>
                                        </p:cTn>
                                        <p:tgtEl>
                                          <p:spTgt spid="31"/>
                                        </p:tgtEl>
                                        <p:attrNameLst>
                                          <p:attrName>style.visibility</p:attrName>
                                        </p:attrNameLst>
                                      </p:cBhvr>
                                      <p:to>
                                        <p:strVal val="visible"/>
                                      </p:to>
                                    </p:set>
                                    <p:animEffect transition="in" filter="strips(downLeft)">
                                      <p:cBhvr>
                                        <p:cTn id="31" dur="500"/>
                                        <p:tgtEl>
                                          <p:spTgt spid="31"/>
                                        </p:tgtEl>
                                      </p:cBhvr>
                                    </p:animEffect>
                                  </p:childTnLst>
                                </p:cTn>
                              </p:par>
                              <p:par>
                                <p:cTn id="32" presetID="18" presetClass="entr" presetSubtype="12" fill="hold" grpId="0" nodeType="withEffect">
                                  <p:stCondLst>
                                    <p:cond delay="0"/>
                                  </p:stCondLst>
                                  <p:childTnLst>
                                    <p:set>
                                      <p:cBhvr>
                                        <p:cTn id="33" dur="1" fill="hold">
                                          <p:stCondLst>
                                            <p:cond delay="0"/>
                                          </p:stCondLst>
                                        </p:cTn>
                                        <p:tgtEl>
                                          <p:spTgt spid="34"/>
                                        </p:tgtEl>
                                        <p:attrNameLst>
                                          <p:attrName>style.visibility</p:attrName>
                                        </p:attrNameLst>
                                      </p:cBhvr>
                                      <p:to>
                                        <p:strVal val="visible"/>
                                      </p:to>
                                    </p:set>
                                    <p:animEffect transition="in" filter="strips(downLeft)">
                                      <p:cBhvr>
                                        <p:cTn id="34" dur="500"/>
                                        <p:tgtEl>
                                          <p:spTgt spid="34"/>
                                        </p:tgtEl>
                                      </p:cBhvr>
                                    </p:animEffect>
                                  </p:childTnLst>
                                </p:cTn>
                              </p:par>
                              <p:par>
                                <p:cTn id="35" presetID="18" presetClass="entr" presetSubtype="12" fill="hold" grpId="0" nodeType="withEffect">
                                  <p:stCondLst>
                                    <p:cond delay="0"/>
                                  </p:stCondLst>
                                  <p:childTnLst>
                                    <p:set>
                                      <p:cBhvr>
                                        <p:cTn id="36" dur="1" fill="hold">
                                          <p:stCondLst>
                                            <p:cond delay="0"/>
                                          </p:stCondLst>
                                        </p:cTn>
                                        <p:tgtEl>
                                          <p:spTgt spid="36"/>
                                        </p:tgtEl>
                                        <p:attrNameLst>
                                          <p:attrName>style.visibility</p:attrName>
                                        </p:attrNameLst>
                                      </p:cBhvr>
                                      <p:to>
                                        <p:strVal val="visible"/>
                                      </p:to>
                                    </p:set>
                                    <p:animEffect transition="in" filter="strips(downLeft)">
                                      <p:cBhvr>
                                        <p:cTn id="37" dur="500"/>
                                        <p:tgtEl>
                                          <p:spTgt spid="36"/>
                                        </p:tgtEl>
                                      </p:cBhvr>
                                    </p:animEffect>
                                  </p:childTnLst>
                                </p:cTn>
                              </p:par>
                              <p:par>
                                <p:cTn id="38" presetID="18" presetClass="entr" presetSubtype="12" fill="hold" grpId="0" nodeType="withEffect">
                                  <p:stCondLst>
                                    <p:cond delay="0"/>
                                  </p:stCondLst>
                                  <p:childTnLst>
                                    <p:set>
                                      <p:cBhvr>
                                        <p:cTn id="39" dur="1" fill="hold">
                                          <p:stCondLst>
                                            <p:cond delay="0"/>
                                          </p:stCondLst>
                                        </p:cTn>
                                        <p:tgtEl>
                                          <p:spTgt spid="38"/>
                                        </p:tgtEl>
                                        <p:attrNameLst>
                                          <p:attrName>style.visibility</p:attrName>
                                        </p:attrNameLst>
                                      </p:cBhvr>
                                      <p:to>
                                        <p:strVal val="visible"/>
                                      </p:to>
                                    </p:set>
                                    <p:animEffect transition="in" filter="strips(downLeft)">
                                      <p:cBhvr>
                                        <p:cTn id="40" dur="500"/>
                                        <p:tgtEl>
                                          <p:spTgt spid="38"/>
                                        </p:tgtEl>
                                      </p:cBhvr>
                                    </p:animEffect>
                                  </p:childTnLst>
                                </p:cTn>
                              </p:par>
                              <p:par>
                                <p:cTn id="41" presetID="18" presetClass="entr" presetSubtype="12" fill="hold" grpId="0" nodeType="withEffect">
                                  <p:stCondLst>
                                    <p:cond delay="0"/>
                                  </p:stCondLst>
                                  <p:childTnLst>
                                    <p:set>
                                      <p:cBhvr>
                                        <p:cTn id="42" dur="1" fill="hold">
                                          <p:stCondLst>
                                            <p:cond delay="0"/>
                                          </p:stCondLst>
                                        </p:cTn>
                                        <p:tgtEl>
                                          <p:spTgt spid="45"/>
                                        </p:tgtEl>
                                        <p:attrNameLst>
                                          <p:attrName>style.visibility</p:attrName>
                                        </p:attrNameLst>
                                      </p:cBhvr>
                                      <p:to>
                                        <p:strVal val="visible"/>
                                      </p:to>
                                    </p:set>
                                    <p:animEffect transition="in" filter="strips(downLeft)">
                                      <p:cBhvr>
                                        <p:cTn id="43" dur="500"/>
                                        <p:tgtEl>
                                          <p:spTgt spid="45"/>
                                        </p:tgtEl>
                                      </p:cBhvr>
                                    </p:animEffect>
                                  </p:childTnLst>
                                </p:cTn>
                              </p:par>
                              <p:par>
                                <p:cTn id="44" presetID="18" presetClass="entr" presetSubtype="12" fill="hold" grpId="0" nodeType="withEffect">
                                  <p:stCondLst>
                                    <p:cond delay="0"/>
                                  </p:stCondLst>
                                  <p:childTnLst>
                                    <p:set>
                                      <p:cBhvr>
                                        <p:cTn id="45" dur="1" fill="hold">
                                          <p:stCondLst>
                                            <p:cond delay="0"/>
                                          </p:stCondLst>
                                        </p:cTn>
                                        <p:tgtEl>
                                          <p:spTgt spid="46"/>
                                        </p:tgtEl>
                                        <p:attrNameLst>
                                          <p:attrName>style.visibility</p:attrName>
                                        </p:attrNameLst>
                                      </p:cBhvr>
                                      <p:to>
                                        <p:strVal val="visible"/>
                                      </p:to>
                                    </p:set>
                                    <p:animEffect transition="in" filter="strips(downLeft)">
                                      <p:cBhvr>
                                        <p:cTn id="46" dur="500"/>
                                        <p:tgtEl>
                                          <p:spTgt spid="46"/>
                                        </p:tgtEl>
                                      </p:cBhvr>
                                    </p:animEffect>
                                  </p:childTnLst>
                                </p:cTn>
                              </p:par>
                              <p:par>
                                <p:cTn id="47" presetID="18" presetClass="entr" presetSubtype="12" fill="hold" grpId="0" nodeType="withEffect">
                                  <p:stCondLst>
                                    <p:cond delay="0"/>
                                  </p:stCondLst>
                                  <p:childTnLst>
                                    <p:set>
                                      <p:cBhvr>
                                        <p:cTn id="48" dur="1" fill="hold">
                                          <p:stCondLst>
                                            <p:cond delay="0"/>
                                          </p:stCondLst>
                                        </p:cTn>
                                        <p:tgtEl>
                                          <p:spTgt spid="47"/>
                                        </p:tgtEl>
                                        <p:attrNameLst>
                                          <p:attrName>style.visibility</p:attrName>
                                        </p:attrNameLst>
                                      </p:cBhvr>
                                      <p:to>
                                        <p:strVal val="visible"/>
                                      </p:to>
                                    </p:set>
                                    <p:animEffect transition="in" filter="strips(downLeft)">
                                      <p:cBhvr>
                                        <p:cTn id="49" dur="500"/>
                                        <p:tgtEl>
                                          <p:spTgt spid="47"/>
                                        </p:tgtEl>
                                      </p:cBhvr>
                                    </p:animEffect>
                                  </p:childTnLst>
                                </p:cTn>
                              </p:par>
                              <p:par>
                                <p:cTn id="50" presetID="18" presetClass="entr" presetSubtype="12" fill="hold" grpId="0" nodeType="withEffect">
                                  <p:stCondLst>
                                    <p:cond delay="0"/>
                                  </p:stCondLst>
                                  <p:childTnLst>
                                    <p:set>
                                      <p:cBhvr>
                                        <p:cTn id="51" dur="1" fill="hold">
                                          <p:stCondLst>
                                            <p:cond delay="0"/>
                                          </p:stCondLst>
                                        </p:cTn>
                                        <p:tgtEl>
                                          <p:spTgt spid="48"/>
                                        </p:tgtEl>
                                        <p:attrNameLst>
                                          <p:attrName>style.visibility</p:attrName>
                                        </p:attrNameLst>
                                      </p:cBhvr>
                                      <p:to>
                                        <p:strVal val="visible"/>
                                      </p:to>
                                    </p:set>
                                    <p:animEffect transition="in" filter="strips(downLeft)">
                                      <p:cBhvr>
                                        <p:cTn id="52"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0" grpId="0" animBg="1"/>
      <p:bldP spid="21" grpId="0" animBg="1"/>
      <p:bldP spid="22" grpId="0" animBg="1"/>
      <p:bldP spid="23" grpId="0" animBg="1"/>
      <p:bldP spid="24" grpId="0" animBg="1"/>
      <p:bldP spid="25" grpId="0" animBg="1"/>
      <p:bldP spid="31" grpId="0"/>
      <p:bldP spid="34" grpId="0"/>
      <p:bldP spid="36" grpId="0"/>
      <p:bldP spid="38" grpId="0"/>
      <p:bldP spid="45" grpId="0"/>
      <p:bldP spid="46" grpId="0"/>
      <p:bldP spid="47" grpId="0"/>
      <p:bldP spid="4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userDrawn="1"/>
        </p:nvGrpSpPr>
        <p:grpSpPr>
          <a:xfrm>
            <a:off x="-24130" y="277971"/>
            <a:ext cx="839788" cy="514747"/>
            <a:chOff x="0" y="615156"/>
            <a:chExt cx="839788" cy="514747"/>
          </a:xfrm>
        </p:grpSpPr>
        <p:sp>
          <p:nvSpPr>
            <p:cNvPr id="6" name="平行四边形 5"/>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9"/>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3"/>
          <p:cNvGrpSpPr/>
          <p:nvPr userDrawn="1"/>
        </p:nvGrpSpPr>
        <p:grpSpPr>
          <a:xfrm flipH="1">
            <a:off x="11329035" y="5955506"/>
            <a:ext cx="839788" cy="514747"/>
            <a:chOff x="0" y="615156"/>
            <a:chExt cx="839788" cy="514747"/>
          </a:xfrm>
        </p:grpSpPr>
        <p:sp>
          <p:nvSpPr>
            <p:cNvPr id="5" name="平行四边形 4"/>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6"/>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Shape 1869"/>
          <p:cNvSpPr/>
          <p:nvPr/>
        </p:nvSpPr>
        <p:spPr>
          <a:xfrm rot="10800000">
            <a:off x="4068239" y="1900685"/>
            <a:ext cx="4365990" cy="2177862"/>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8036" y="0"/>
                  <a:pt x="5272" y="2114"/>
                  <a:pt x="3163" y="6342"/>
                </a:cubicBezTo>
                <a:cubicBezTo>
                  <a:pt x="1060" y="10557"/>
                  <a:pt x="7" y="16076"/>
                  <a:pt x="0" y="21600"/>
                </a:cubicBezTo>
                <a:lnTo>
                  <a:pt x="21600" y="21600"/>
                </a:lnTo>
                <a:cubicBezTo>
                  <a:pt x="21593" y="16076"/>
                  <a:pt x="20540" y="10557"/>
                  <a:pt x="18437" y="6342"/>
                </a:cubicBezTo>
                <a:cubicBezTo>
                  <a:pt x="16328" y="2114"/>
                  <a:pt x="13564" y="0"/>
                  <a:pt x="10800" y="0"/>
                </a:cubicBezTo>
                <a:close/>
              </a:path>
            </a:pathLst>
          </a:custGeom>
          <a:solidFill>
            <a:schemeClr val="tx1">
              <a:lumMod val="75000"/>
              <a:lumOff val="25000"/>
            </a:schemeClr>
          </a:solidFill>
          <a:ln w="12700">
            <a:noFill/>
            <a:miter lim="400000"/>
          </a:ln>
        </p:spPr>
        <p:txBody>
          <a:bodyPr lIns="19050" tIns="19050" rIns="19050" bIns="19050" anchor="ctr"/>
          <a:lstStyle/>
          <a:p>
            <a:pPr lvl="0"/>
            <a:endParaRPr sz="1750"/>
          </a:p>
        </p:txBody>
      </p:sp>
      <p:sp>
        <p:nvSpPr>
          <p:cNvPr id="8" name="Shape 1853"/>
          <p:cNvSpPr/>
          <p:nvPr/>
        </p:nvSpPr>
        <p:spPr>
          <a:xfrm>
            <a:off x="2592734" y="2188533"/>
            <a:ext cx="372136" cy="302902"/>
          </a:xfrm>
          <a:custGeom>
            <a:avLst/>
            <a:gdLst/>
            <a:ahLst/>
            <a:cxnLst>
              <a:cxn ang="0">
                <a:pos x="wd2" y="hd2"/>
              </a:cxn>
              <a:cxn ang="5400000">
                <a:pos x="wd2" y="hd2"/>
              </a:cxn>
              <a:cxn ang="10800000">
                <a:pos x="wd2" y="hd2"/>
              </a:cxn>
              <a:cxn ang="16200000">
                <a:pos x="wd2" y="hd2"/>
              </a:cxn>
            </a:cxnLst>
            <a:rect l="0" t="0" r="r" b="b"/>
            <a:pathLst>
              <a:path w="20480" h="21024" extrusionOk="0">
                <a:moveTo>
                  <a:pt x="18800" y="1728"/>
                </a:moveTo>
                <a:cubicBezTo>
                  <a:pt x="16810" y="-576"/>
                  <a:pt x="13583" y="-576"/>
                  <a:pt x="11591" y="1728"/>
                </a:cubicBezTo>
                <a:lnTo>
                  <a:pt x="10239" y="3293"/>
                </a:lnTo>
                <a:lnTo>
                  <a:pt x="8887" y="1728"/>
                </a:lnTo>
                <a:cubicBezTo>
                  <a:pt x="6897" y="-576"/>
                  <a:pt x="3670" y="-576"/>
                  <a:pt x="1680" y="1728"/>
                </a:cubicBezTo>
                <a:cubicBezTo>
                  <a:pt x="-560" y="4320"/>
                  <a:pt x="-560" y="8522"/>
                  <a:pt x="1680" y="11115"/>
                </a:cubicBezTo>
                <a:lnTo>
                  <a:pt x="10239" y="21024"/>
                </a:lnTo>
                <a:lnTo>
                  <a:pt x="18800" y="11115"/>
                </a:lnTo>
                <a:cubicBezTo>
                  <a:pt x="21040" y="8522"/>
                  <a:pt x="21040" y="4320"/>
                  <a:pt x="18800" y="1728"/>
                </a:cubicBezTo>
                <a:close/>
              </a:path>
            </a:pathLst>
          </a:custGeom>
          <a:solidFill>
            <a:srgbClr val="FFFFFF"/>
          </a:solidFill>
          <a:ln w="12700" cap="flat">
            <a:noFill/>
            <a:miter lim="400000"/>
          </a:ln>
          <a:effectLst/>
        </p:spPr>
        <p:txBody>
          <a:bodyPr wrap="square" lIns="0" tIns="0" rIns="0" bIns="0" numCol="1" anchor="ctr">
            <a:noAutofit/>
          </a:bodyPr>
          <a:lstStyle/>
          <a:p>
            <a:pPr lvl="0"/>
            <a:endParaRPr sz="1750"/>
          </a:p>
        </p:txBody>
      </p:sp>
      <p:sp>
        <p:nvSpPr>
          <p:cNvPr id="11" name="Shape 1862"/>
          <p:cNvSpPr/>
          <p:nvPr/>
        </p:nvSpPr>
        <p:spPr>
          <a:xfrm>
            <a:off x="7926863" y="4194113"/>
            <a:ext cx="344443" cy="308093"/>
          </a:xfrm>
          <a:custGeom>
            <a:avLst/>
            <a:gdLst/>
            <a:ahLst/>
            <a:cxnLst>
              <a:cxn ang="0">
                <a:pos x="wd2" y="hd2"/>
              </a:cxn>
              <a:cxn ang="5400000">
                <a:pos x="wd2" y="hd2"/>
              </a:cxn>
              <a:cxn ang="10800000">
                <a:pos x="wd2" y="hd2"/>
              </a:cxn>
              <a:cxn ang="16200000">
                <a:pos x="wd2" y="hd2"/>
              </a:cxn>
            </a:cxnLst>
            <a:rect l="0" t="0" r="r" b="b"/>
            <a:pathLst>
              <a:path w="21177" h="21458" extrusionOk="0">
                <a:moveTo>
                  <a:pt x="20906" y="11130"/>
                </a:moveTo>
                <a:lnTo>
                  <a:pt x="11466" y="425"/>
                </a:lnTo>
                <a:cubicBezTo>
                  <a:pt x="10983" y="-142"/>
                  <a:pt x="10193" y="-142"/>
                  <a:pt x="9710" y="425"/>
                </a:cubicBezTo>
                <a:lnTo>
                  <a:pt x="271" y="11130"/>
                </a:lnTo>
                <a:cubicBezTo>
                  <a:pt x="-212" y="11696"/>
                  <a:pt x="-32" y="12160"/>
                  <a:pt x="671" y="12160"/>
                </a:cubicBezTo>
                <a:lnTo>
                  <a:pt x="2638" y="12160"/>
                </a:lnTo>
                <a:lnTo>
                  <a:pt x="2638" y="20381"/>
                </a:lnTo>
                <a:cubicBezTo>
                  <a:pt x="2638" y="20976"/>
                  <a:pt x="2661" y="21458"/>
                  <a:pt x="3609" y="21458"/>
                </a:cubicBezTo>
                <a:lnTo>
                  <a:pt x="8190" y="21458"/>
                </a:lnTo>
                <a:lnTo>
                  <a:pt x="8190" y="13214"/>
                </a:lnTo>
                <a:lnTo>
                  <a:pt x="12986" y="13214"/>
                </a:lnTo>
                <a:lnTo>
                  <a:pt x="12986" y="21458"/>
                </a:lnTo>
                <a:lnTo>
                  <a:pt x="17795" y="21458"/>
                </a:lnTo>
                <a:cubicBezTo>
                  <a:pt x="18518" y="21458"/>
                  <a:pt x="18538" y="20976"/>
                  <a:pt x="18538" y="20381"/>
                </a:cubicBezTo>
                <a:lnTo>
                  <a:pt x="18538" y="12160"/>
                </a:lnTo>
                <a:lnTo>
                  <a:pt x="20505" y="12160"/>
                </a:lnTo>
                <a:cubicBezTo>
                  <a:pt x="21208" y="12160"/>
                  <a:pt x="21388" y="11696"/>
                  <a:pt x="20906" y="11130"/>
                </a:cubicBezTo>
                <a:close/>
              </a:path>
            </a:pathLst>
          </a:custGeom>
          <a:solidFill>
            <a:srgbClr val="FFFFFF"/>
          </a:solidFill>
          <a:ln w="12700" cap="flat">
            <a:noFill/>
            <a:miter lim="400000"/>
          </a:ln>
          <a:effectLst/>
        </p:spPr>
        <p:txBody>
          <a:bodyPr wrap="square" lIns="0" tIns="0" rIns="0" bIns="0" numCol="1" anchor="ctr">
            <a:noAutofit/>
          </a:bodyPr>
          <a:lstStyle/>
          <a:p>
            <a:pPr lvl="0"/>
            <a:endParaRPr sz="1750"/>
          </a:p>
        </p:txBody>
      </p:sp>
      <p:sp>
        <p:nvSpPr>
          <p:cNvPr id="15" name="Text Placeholder 3"/>
          <p:cNvSpPr txBox="1"/>
          <p:nvPr/>
        </p:nvSpPr>
        <p:spPr>
          <a:xfrm>
            <a:off x="4849204" y="2239310"/>
            <a:ext cx="2785403" cy="1288402"/>
          </a:xfrm>
          <a:prstGeom prst="rect">
            <a:avLst/>
          </a:prstGeom>
        </p:spPr>
        <p:txBody>
          <a:bodyPr vert="horz" lIns="91440" tIns="45720" rIns="91440" bIns="45720" rtlCol="0" anchor="ctr">
            <a:noAutofit/>
          </a:bodyPr>
          <a:lstStyle>
            <a:defPPr>
              <a:defRPr lang="zh-CN"/>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4800"/>
              </a:lnSpc>
              <a:spcBef>
                <a:spcPts val="600"/>
              </a:spcBef>
            </a:pPr>
            <a:r>
              <a:rPr lang="id-ID" sz="4000" dirty="0">
                <a:solidFill>
                  <a:srgbClr val="FFFFFF"/>
                </a:solidFill>
                <a:latin typeface="Open Sans Light" panose="020B0306030504020204" pitchFamily="34" charset="0"/>
                <a:ea typeface="Open Sans Light" panose="020B0306030504020204" pitchFamily="34" charset="0"/>
                <a:cs typeface="Open Sans Light" panose="020B0306030504020204" pitchFamily="34" charset="0"/>
              </a:rPr>
              <a:t>WHAT</a:t>
            </a:r>
          </a:p>
        </p:txBody>
      </p:sp>
      <p:sp>
        <p:nvSpPr>
          <p:cNvPr id="18" name="Shape 1858"/>
          <p:cNvSpPr/>
          <p:nvPr/>
        </p:nvSpPr>
        <p:spPr>
          <a:xfrm>
            <a:off x="4233698" y="4156872"/>
            <a:ext cx="219821" cy="400320"/>
          </a:xfrm>
          <a:custGeom>
            <a:avLst/>
            <a:gdLst/>
            <a:ahLst/>
            <a:cxnLst>
              <a:cxn ang="0">
                <a:pos x="wd2" y="hd2"/>
              </a:cxn>
              <a:cxn ang="5400000">
                <a:pos x="wd2" y="hd2"/>
              </a:cxn>
              <a:cxn ang="10800000">
                <a:pos x="wd2" y="hd2"/>
              </a:cxn>
              <a:cxn ang="16200000">
                <a:pos x="wd2" y="hd2"/>
              </a:cxn>
            </a:cxnLst>
            <a:rect l="0" t="0" r="r" b="b"/>
            <a:pathLst>
              <a:path w="21600" h="21600" extrusionOk="0">
                <a:moveTo>
                  <a:pt x="20407" y="3476"/>
                </a:moveTo>
                <a:cubicBezTo>
                  <a:pt x="16335" y="5612"/>
                  <a:pt x="16335" y="5612"/>
                  <a:pt x="16335" y="5612"/>
                </a:cubicBezTo>
                <a:cubicBezTo>
                  <a:pt x="14486" y="4583"/>
                  <a:pt x="12660" y="4068"/>
                  <a:pt x="10835" y="4068"/>
                </a:cubicBezTo>
                <a:cubicBezTo>
                  <a:pt x="9782" y="4068"/>
                  <a:pt x="8916" y="4222"/>
                  <a:pt x="8237" y="4531"/>
                </a:cubicBezTo>
                <a:cubicBezTo>
                  <a:pt x="7582" y="4827"/>
                  <a:pt x="7231" y="5188"/>
                  <a:pt x="7231" y="5587"/>
                </a:cubicBezTo>
                <a:cubicBezTo>
                  <a:pt x="7231" y="5921"/>
                  <a:pt x="7535" y="6256"/>
                  <a:pt x="8120" y="6591"/>
                </a:cubicBezTo>
                <a:cubicBezTo>
                  <a:pt x="8706" y="6938"/>
                  <a:pt x="9876" y="7299"/>
                  <a:pt x="11631" y="7685"/>
                </a:cubicBezTo>
                <a:cubicBezTo>
                  <a:pt x="14743" y="8380"/>
                  <a:pt x="16873" y="8972"/>
                  <a:pt x="18020" y="9461"/>
                </a:cubicBezTo>
                <a:cubicBezTo>
                  <a:pt x="19166" y="9950"/>
                  <a:pt x="20055" y="10530"/>
                  <a:pt x="20687" y="11225"/>
                </a:cubicBezTo>
                <a:cubicBezTo>
                  <a:pt x="21296" y="11907"/>
                  <a:pt x="21600" y="12679"/>
                  <a:pt x="21600" y="13529"/>
                </a:cubicBezTo>
                <a:cubicBezTo>
                  <a:pt x="21600" y="14379"/>
                  <a:pt x="21272" y="15177"/>
                  <a:pt x="20617" y="15897"/>
                </a:cubicBezTo>
                <a:cubicBezTo>
                  <a:pt x="19962" y="16618"/>
                  <a:pt x="19096" y="17198"/>
                  <a:pt x="18066" y="17622"/>
                </a:cubicBezTo>
                <a:cubicBezTo>
                  <a:pt x="17037" y="18034"/>
                  <a:pt x="15539" y="18356"/>
                  <a:pt x="13573" y="18575"/>
                </a:cubicBezTo>
                <a:cubicBezTo>
                  <a:pt x="13573" y="21600"/>
                  <a:pt x="13573" y="21600"/>
                  <a:pt x="13573" y="21600"/>
                </a:cubicBezTo>
                <a:cubicBezTo>
                  <a:pt x="9618" y="21600"/>
                  <a:pt x="9618" y="21600"/>
                  <a:pt x="9618" y="21600"/>
                </a:cubicBezTo>
                <a:cubicBezTo>
                  <a:pt x="9618" y="18652"/>
                  <a:pt x="9618" y="18652"/>
                  <a:pt x="9618" y="18652"/>
                </a:cubicBezTo>
                <a:cubicBezTo>
                  <a:pt x="7793" y="18536"/>
                  <a:pt x="6225" y="18292"/>
                  <a:pt x="4938" y="17906"/>
                </a:cubicBezTo>
                <a:cubicBezTo>
                  <a:pt x="3159" y="17378"/>
                  <a:pt x="1521" y="16670"/>
                  <a:pt x="0" y="15795"/>
                </a:cubicBezTo>
                <a:cubicBezTo>
                  <a:pt x="4002" y="13593"/>
                  <a:pt x="4002" y="13593"/>
                  <a:pt x="4002" y="13593"/>
                </a:cubicBezTo>
                <a:cubicBezTo>
                  <a:pt x="6576" y="15061"/>
                  <a:pt x="9057" y="15795"/>
                  <a:pt x="11444" y="15795"/>
                </a:cubicBezTo>
                <a:cubicBezTo>
                  <a:pt x="12684" y="15795"/>
                  <a:pt x="13714" y="15563"/>
                  <a:pt x="14603" y="15112"/>
                </a:cubicBezTo>
                <a:cubicBezTo>
                  <a:pt x="15469" y="14649"/>
                  <a:pt x="15913" y="14121"/>
                  <a:pt x="15913" y="13503"/>
                </a:cubicBezTo>
                <a:cubicBezTo>
                  <a:pt x="15913" y="12975"/>
                  <a:pt x="15633" y="12525"/>
                  <a:pt x="15071" y="12126"/>
                </a:cubicBezTo>
                <a:cubicBezTo>
                  <a:pt x="14509" y="11740"/>
                  <a:pt x="13386" y="11341"/>
                  <a:pt x="11748" y="10929"/>
                </a:cubicBezTo>
                <a:cubicBezTo>
                  <a:pt x="8401" y="10105"/>
                  <a:pt x="6155" y="9436"/>
                  <a:pt x="4961" y="8946"/>
                </a:cubicBezTo>
                <a:cubicBezTo>
                  <a:pt x="3791" y="8470"/>
                  <a:pt x="2902" y="7917"/>
                  <a:pt x="2317" y="7312"/>
                </a:cubicBezTo>
                <a:cubicBezTo>
                  <a:pt x="1732" y="6707"/>
                  <a:pt x="1451" y="6063"/>
                  <a:pt x="1451" y="5368"/>
                </a:cubicBezTo>
                <a:cubicBezTo>
                  <a:pt x="1451" y="4235"/>
                  <a:pt x="2223" y="3257"/>
                  <a:pt x="3768" y="2446"/>
                </a:cubicBezTo>
                <a:cubicBezTo>
                  <a:pt x="5312" y="1635"/>
                  <a:pt x="7255" y="1197"/>
                  <a:pt x="9618" y="1133"/>
                </a:cubicBezTo>
                <a:cubicBezTo>
                  <a:pt x="9618" y="0"/>
                  <a:pt x="9618" y="0"/>
                  <a:pt x="9618" y="0"/>
                </a:cubicBezTo>
                <a:cubicBezTo>
                  <a:pt x="13573" y="0"/>
                  <a:pt x="13573" y="0"/>
                  <a:pt x="13573" y="0"/>
                </a:cubicBezTo>
                <a:cubicBezTo>
                  <a:pt x="13573" y="1287"/>
                  <a:pt x="13573" y="1287"/>
                  <a:pt x="13573" y="1287"/>
                </a:cubicBezTo>
                <a:cubicBezTo>
                  <a:pt x="14954" y="1455"/>
                  <a:pt x="16101" y="1686"/>
                  <a:pt x="17037" y="1982"/>
                </a:cubicBezTo>
                <a:cubicBezTo>
                  <a:pt x="17996" y="2278"/>
                  <a:pt x="19119" y="2780"/>
                  <a:pt x="20407" y="3476"/>
                </a:cubicBezTo>
                <a:close/>
              </a:path>
            </a:pathLst>
          </a:custGeom>
          <a:solidFill>
            <a:srgbClr val="FFFFFF"/>
          </a:solidFill>
          <a:ln w="12700">
            <a:miter lim="400000"/>
          </a:ln>
        </p:spPr>
        <p:txBody>
          <a:bodyPr lIns="0" tIns="0" rIns="0" bIns="0"/>
          <a:lstStyle/>
          <a:p>
            <a:pPr lvl="0"/>
            <a:endParaRPr sz="1750"/>
          </a:p>
        </p:txBody>
      </p:sp>
      <p:sp>
        <p:nvSpPr>
          <p:cNvPr id="19" name="Shape 1867"/>
          <p:cNvSpPr/>
          <p:nvPr/>
        </p:nvSpPr>
        <p:spPr>
          <a:xfrm>
            <a:off x="9559381" y="2173552"/>
            <a:ext cx="318067" cy="332864"/>
          </a:xfrm>
          <a:custGeom>
            <a:avLst/>
            <a:gdLst/>
            <a:ahLst/>
            <a:cxnLst>
              <a:cxn ang="0">
                <a:pos x="wd2" y="hd2"/>
              </a:cxn>
              <a:cxn ang="5400000">
                <a:pos x="wd2" y="hd2"/>
              </a:cxn>
              <a:cxn ang="10800000">
                <a:pos x="wd2" y="hd2"/>
              </a:cxn>
              <a:cxn ang="16200000">
                <a:pos x="wd2" y="hd2"/>
              </a:cxn>
            </a:cxnLst>
            <a:rect l="0" t="0" r="r" b="b"/>
            <a:pathLst>
              <a:path w="20781" h="20933" extrusionOk="0">
                <a:moveTo>
                  <a:pt x="18450" y="13962"/>
                </a:moveTo>
                <a:cubicBezTo>
                  <a:pt x="18104" y="14098"/>
                  <a:pt x="15778" y="12331"/>
                  <a:pt x="14291" y="9001"/>
                </a:cubicBezTo>
                <a:cubicBezTo>
                  <a:pt x="12804" y="5669"/>
                  <a:pt x="12992" y="2625"/>
                  <a:pt x="13337" y="2491"/>
                </a:cubicBezTo>
                <a:cubicBezTo>
                  <a:pt x="13683" y="2355"/>
                  <a:pt x="15952" y="4486"/>
                  <a:pt x="17438" y="7816"/>
                </a:cubicBezTo>
                <a:cubicBezTo>
                  <a:pt x="18925" y="11146"/>
                  <a:pt x="18797" y="13826"/>
                  <a:pt x="18450" y="13962"/>
                </a:cubicBezTo>
                <a:close/>
                <a:moveTo>
                  <a:pt x="19117" y="7012"/>
                </a:moveTo>
                <a:cubicBezTo>
                  <a:pt x="17204" y="2727"/>
                  <a:pt x="14125" y="-537"/>
                  <a:pt x="12567" y="74"/>
                </a:cubicBezTo>
                <a:cubicBezTo>
                  <a:pt x="9922" y="1108"/>
                  <a:pt x="14143" y="6078"/>
                  <a:pt x="1154" y="11160"/>
                </a:cubicBezTo>
                <a:cubicBezTo>
                  <a:pt x="32" y="11600"/>
                  <a:pt x="-253" y="13356"/>
                  <a:pt x="217" y="14406"/>
                </a:cubicBezTo>
                <a:cubicBezTo>
                  <a:pt x="685" y="15456"/>
                  <a:pt x="2220" y="16502"/>
                  <a:pt x="3342" y="16062"/>
                </a:cubicBezTo>
                <a:cubicBezTo>
                  <a:pt x="3537" y="15987"/>
                  <a:pt x="4250" y="15766"/>
                  <a:pt x="4250" y="15766"/>
                </a:cubicBezTo>
                <a:cubicBezTo>
                  <a:pt x="5051" y="16802"/>
                  <a:pt x="5889" y="16187"/>
                  <a:pt x="6186" y="16845"/>
                </a:cubicBezTo>
                <a:cubicBezTo>
                  <a:pt x="6544" y="17635"/>
                  <a:pt x="7322" y="19353"/>
                  <a:pt x="7586" y="19939"/>
                </a:cubicBezTo>
                <a:cubicBezTo>
                  <a:pt x="7850" y="20522"/>
                  <a:pt x="8450" y="21063"/>
                  <a:pt x="8885" y="20905"/>
                </a:cubicBezTo>
                <a:cubicBezTo>
                  <a:pt x="9318" y="20745"/>
                  <a:pt x="10797" y="20203"/>
                  <a:pt x="11362" y="19997"/>
                </a:cubicBezTo>
                <a:cubicBezTo>
                  <a:pt x="11927" y="19790"/>
                  <a:pt x="12062" y="19306"/>
                  <a:pt x="11889" y="18922"/>
                </a:cubicBezTo>
                <a:cubicBezTo>
                  <a:pt x="11703" y="18510"/>
                  <a:pt x="10939" y="18390"/>
                  <a:pt x="10721" y="17908"/>
                </a:cubicBezTo>
                <a:cubicBezTo>
                  <a:pt x="10503" y="17428"/>
                  <a:pt x="9791" y="15886"/>
                  <a:pt x="9586" y="15400"/>
                </a:cubicBezTo>
                <a:cubicBezTo>
                  <a:pt x="9308" y="14739"/>
                  <a:pt x="9899" y="14201"/>
                  <a:pt x="10759" y="14116"/>
                </a:cubicBezTo>
                <a:cubicBezTo>
                  <a:pt x="16671" y="13522"/>
                  <a:pt x="17775" y="17037"/>
                  <a:pt x="19789" y="16249"/>
                </a:cubicBezTo>
                <a:cubicBezTo>
                  <a:pt x="21347" y="15640"/>
                  <a:pt x="21030" y="11296"/>
                  <a:pt x="19117" y="7012"/>
                </a:cubicBezTo>
                <a:close/>
              </a:path>
            </a:pathLst>
          </a:custGeom>
          <a:solidFill>
            <a:srgbClr val="FFFFFF"/>
          </a:solidFill>
          <a:ln w="12700" cap="flat">
            <a:noFill/>
            <a:miter lim="400000"/>
          </a:ln>
          <a:effectLst/>
        </p:spPr>
        <p:txBody>
          <a:bodyPr wrap="square" lIns="0" tIns="0" rIns="0" bIns="0" numCol="1" anchor="ctr">
            <a:noAutofit/>
          </a:bodyPr>
          <a:lstStyle/>
          <a:p>
            <a:pPr lvl="0"/>
            <a:endParaRPr sz="1750"/>
          </a:p>
        </p:txBody>
      </p:sp>
      <p:sp>
        <p:nvSpPr>
          <p:cNvPr id="20" name="Text Placeholder 3"/>
          <p:cNvSpPr txBox="1"/>
          <p:nvPr/>
        </p:nvSpPr>
        <p:spPr>
          <a:xfrm>
            <a:off x="402908" y="2833670"/>
            <a:ext cx="3665331" cy="408745"/>
          </a:xfrm>
          <a:prstGeom prst="rect">
            <a:avLst/>
          </a:prstGeom>
        </p:spPr>
        <p:txBody>
          <a:bodyPr vert="horz"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175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panose="020B0606030504020204"/>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panose="020B0606030504020204"/>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1.</a:t>
            </a: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可以让使用者简单操作的后台展示系统</a:t>
            </a:r>
          </a:p>
        </p:txBody>
      </p:sp>
      <p:sp>
        <p:nvSpPr>
          <p:cNvPr id="22" name="Text Placeholder 3"/>
          <p:cNvSpPr txBox="1"/>
          <p:nvPr/>
        </p:nvSpPr>
        <p:spPr>
          <a:xfrm>
            <a:off x="2787507" y="4226772"/>
            <a:ext cx="3002710" cy="408745"/>
          </a:xfrm>
          <a:prstGeom prst="rect">
            <a:avLst/>
          </a:prstGeom>
        </p:spPr>
        <p:txBody>
          <a:bodyPr vert="horz"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175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panose="020B0606030504020204"/>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panose="020B0606030504020204"/>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2.</a:t>
            </a: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部分短期内的应用后台功能</a:t>
            </a:r>
          </a:p>
        </p:txBody>
      </p:sp>
      <p:sp>
        <p:nvSpPr>
          <p:cNvPr id="24" name="Text Placeholder 3"/>
          <p:cNvSpPr txBox="1"/>
          <p:nvPr/>
        </p:nvSpPr>
        <p:spPr>
          <a:xfrm>
            <a:off x="8733606" y="2833669"/>
            <a:ext cx="3153888" cy="408745"/>
          </a:xfrm>
          <a:prstGeom prst="rect">
            <a:avLst/>
          </a:prstGeom>
        </p:spPr>
        <p:txBody>
          <a:bodyPr vert="horz"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175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panose="020B0606030504020204"/>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panose="020B0606030504020204"/>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4.</a:t>
            </a: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现有唱吧的后台体系迭代</a:t>
            </a:r>
          </a:p>
        </p:txBody>
      </p:sp>
      <p:sp>
        <p:nvSpPr>
          <p:cNvPr id="26" name="Text Placeholder 3"/>
          <p:cNvSpPr txBox="1"/>
          <p:nvPr/>
        </p:nvSpPr>
        <p:spPr>
          <a:xfrm>
            <a:off x="6672140" y="4226772"/>
            <a:ext cx="2509446" cy="408745"/>
          </a:xfrm>
          <a:prstGeom prst="rect">
            <a:avLst/>
          </a:prstGeom>
        </p:spPr>
        <p:txBody>
          <a:bodyPr vert="horz"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175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panose="020B0606030504020204"/>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panose="020B0606030504020204"/>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3.</a:t>
            </a: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一个完整的后台产品功能</a:t>
            </a:r>
          </a:p>
        </p:txBody>
      </p:sp>
      <p:sp>
        <p:nvSpPr>
          <p:cNvPr id="30" name="文本框 29">
            <a:extLst>
              <a:ext uri="{FF2B5EF4-FFF2-40B4-BE49-F238E27FC236}">
                <a16:creationId xmlns:a16="http://schemas.microsoft.com/office/drawing/2014/main" id="{0439926D-43FE-4743-A269-D02F0941E373}"/>
              </a:ext>
            </a:extLst>
          </p:cNvPr>
          <p:cNvSpPr txBox="1"/>
          <p:nvPr/>
        </p:nvSpPr>
        <p:spPr>
          <a:xfrm>
            <a:off x="1057275" y="278130"/>
            <a:ext cx="2225421" cy="460375"/>
          </a:xfrm>
          <a:prstGeom prst="rect">
            <a:avLst/>
          </a:prstGeom>
          <a:noFill/>
        </p:spPr>
        <p:txBody>
          <a:bodyPr wrap="square" rtlCol="0">
            <a:spAutoFit/>
          </a:bodyPr>
          <a:lstStyle/>
          <a:p>
            <a:pPr algn="dist"/>
            <a:r>
              <a:rPr lang="zh-CN" altLang="en-US" sz="2400" dirty="0">
                <a:solidFill>
                  <a:schemeClr val="tx1">
                    <a:lumMod val="75000"/>
                    <a:lumOff val="25000"/>
                  </a:schemeClr>
                </a:solidFill>
                <a:latin typeface="微软雅黑" panose="020B0503020204020204" pitchFamily="34" charset="-122"/>
                <a:ea typeface="微软雅黑" panose="020B0503020204020204" pitchFamily="34" charset="-122"/>
                <a:sym typeface="+mn-ea"/>
              </a:rPr>
              <a:t>应用场景</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heckerboard(across)">
                                      <p:cBhvr>
                                        <p:cTn id="7" dur="500"/>
                                        <p:tgtEl>
                                          <p:spTgt spid="2"/>
                                        </p:tgtEl>
                                      </p:cBhvr>
                                    </p:animEffect>
                                  </p:childTnLst>
                                </p:cTn>
                              </p:par>
                              <p:par>
                                <p:cTn id="8" presetID="5" presetClass="entr" presetSubtype="1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checkerboard(across)">
                                      <p:cBhvr>
                                        <p:cTn id="10" dur="500"/>
                                        <p:tgtEl>
                                          <p:spTgt spid="8"/>
                                        </p:tgtEl>
                                      </p:cBhvr>
                                    </p:animEffect>
                                  </p:childTnLst>
                                </p:cTn>
                              </p:par>
                              <p:par>
                                <p:cTn id="11" presetID="5" presetClass="entr" presetSubtype="1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checkerboard(across)">
                                      <p:cBhvr>
                                        <p:cTn id="13" dur="500"/>
                                        <p:tgtEl>
                                          <p:spTgt spid="11"/>
                                        </p:tgtEl>
                                      </p:cBhvr>
                                    </p:animEffect>
                                  </p:childTnLst>
                                </p:cTn>
                              </p:par>
                              <p:par>
                                <p:cTn id="14" presetID="5" presetClass="entr" presetSubtype="10" fill="hold" grpId="0" nodeType="withEffect">
                                  <p:stCondLst>
                                    <p:cond delay="0"/>
                                  </p:stCondLst>
                                  <p:childTnLst>
                                    <p:set>
                                      <p:cBhvr>
                                        <p:cTn id="15" dur="1" fill="hold">
                                          <p:stCondLst>
                                            <p:cond delay="0"/>
                                          </p:stCondLst>
                                        </p:cTn>
                                        <p:tgtEl>
                                          <p:spTgt spid="15"/>
                                        </p:tgtEl>
                                        <p:attrNameLst>
                                          <p:attrName>style.visibility</p:attrName>
                                        </p:attrNameLst>
                                      </p:cBhvr>
                                      <p:to>
                                        <p:strVal val="visible"/>
                                      </p:to>
                                    </p:set>
                                    <p:animEffect transition="in" filter="checkerboard(across)">
                                      <p:cBhvr>
                                        <p:cTn id="16" dur="500"/>
                                        <p:tgtEl>
                                          <p:spTgt spid="15"/>
                                        </p:tgtEl>
                                      </p:cBhvr>
                                    </p:animEffect>
                                  </p:childTnLst>
                                </p:cTn>
                              </p:par>
                              <p:par>
                                <p:cTn id="17" presetID="5" presetClass="entr" presetSubtype="10" fill="hold" grpId="0" nodeType="withEffect">
                                  <p:stCondLst>
                                    <p:cond delay="0"/>
                                  </p:stCondLst>
                                  <p:childTnLst>
                                    <p:set>
                                      <p:cBhvr>
                                        <p:cTn id="18" dur="1" fill="hold">
                                          <p:stCondLst>
                                            <p:cond delay="0"/>
                                          </p:stCondLst>
                                        </p:cTn>
                                        <p:tgtEl>
                                          <p:spTgt spid="18"/>
                                        </p:tgtEl>
                                        <p:attrNameLst>
                                          <p:attrName>style.visibility</p:attrName>
                                        </p:attrNameLst>
                                      </p:cBhvr>
                                      <p:to>
                                        <p:strVal val="visible"/>
                                      </p:to>
                                    </p:set>
                                    <p:animEffect transition="in" filter="checkerboard(across)">
                                      <p:cBhvr>
                                        <p:cTn id="19" dur="500"/>
                                        <p:tgtEl>
                                          <p:spTgt spid="18"/>
                                        </p:tgtEl>
                                      </p:cBhvr>
                                    </p:animEffect>
                                  </p:childTnLst>
                                </p:cTn>
                              </p:par>
                              <p:par>
                                <p:cTn id="20" presetID="5" presetClass="entr" presetSubtype="10" fill="hold" grpId="0" nodeType="with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checkerboard(across)">
                                      <p:cBhvr>
                                        <p:cTn id="22" dur="500"/>
                                        <p:tgtEl>
                                          <p:spTgt spid="19"/>
                                        </p:tgtEl>
                                      </p:cBhvr>
                                    </p:animEffect>
                                  </p:childTnLst>
                                </p:cTn>
                              </p:par>
                              <p:par>
                                <p:cTn id="23" presetID="5" presetClass="entr" presetSubtype="10" fill="hold" grpId="0" nodeType="withEffect">
                                  <p:stCondLst>
                                    <p:cond delay="0"/>
                                  </p:stCondLst>
                                  <p:childTnLst>
                                    <p:set>
                                      <p:cBhvr>
                                        <p:cTn id="24" dur="1" fill="hold">
                                          <p:stCondLst>
                                            <p:cond delay="0"/>
                                          </p:stCondLst>
                                        </p:cTn>
                                        <p:tgtEl>
                                          <p:spTgt spid="20"/>
                                        </p:tgtEl>
                                        <p:attrNameLst>
                                          <p:attrName>style.visibility</p:attrName>
                                        </p:attrNameLst>
                                      </p:cBhvr>
                                      <p:to>
                                        <p:strVal val="visible"/>
                                      </p:to>
                                    </p:set>
                                    <p:animEffect transition="in" filter="checkerboard(across)">
                                      <p:cBhvr>
                                        <p:cTn id="25" dur="500"/>
                                        <p:tgtEl>
                                          <p:spTgt spid="20"/>
                                        </p:tgtEl>
                                      </p:cBhvr>
                                    </p:animEffect>
                                  </p:childTnLst>
                                </p:cTn>
                              </p:par>
                              <p:par>
                                <p:cTn id="26" presetID="5" presetClass="entr" presetSubtype="10" fill="hold" grpId="0" nodeType="withEffect">
                                  <p:stCondLst>
                                    <p:cond delay="0"/>
                                  </p:stCondLst>
                                  <p:childTnLst>
                                    <p:set>
                                      <p:cBhvr>
                                        <p:cTn id="27" dur="1" fill="hold">
                                          <p:stCondLst>
                                            <p:cond delay="0"/>
                                          </p:stCondLst>
                                        </p:cTn>
                                        <p:tgtEl>
                                          <p:spTgt spid="22"/>
                                        </p:tgtEl>
                                        <p:attrNameLst>
                                          <p:attrName>style.visibility</p:attrName>
                                        </p:attrNameLst>
                                      </p:cBhvr>
                                      <p:to>
                                        <p:strVal val="visible"/>
                                      </p:to>
                                    </p:set>
                                    <p:animEffect transition="in" filter="checkerboard(across)">
                                      <p:cBhvr>
                                        <p:cTn id="28" dur="500"/>
                                        <p:tgtEl>
                                          <p:spTgt spid="22"/>
                                        </p:tgtEl>
                                      </p:cBhvr>
                                    </p:animEffect>
                                  </p:childTnLst>
                                </p:cTn>
                              </p:par>
                              <p:par>
                                <p:cTn id="29" presetID="5" presetClass="entr" presetSubtype="10" fill="hold" grpId="0" nodeType="withEffect">
                                  <p:stCondLst>
                                    <p:cond delay="0"/>
                                  </p:stCondLst>
                                  <p:childTnLst>
                                    <p:set>
                                      <p:cBhvr>
                                        <p:cTn id="30" dur="1" fill="hold">
                                          <p:stCondLst>
                                            <p:cond delay="0"/>
                                          </p:stCondLst>
                                        </p:cTn>
                                        <p:tgtEl>
                                          <p:spTgt spid="24"/>
                                        </p:tgtEl>
                                        <p:attrNameLst>
                                          <p:attrName>style.visibility</p:attrName>
                                        </p:attrNameLst>
                                      </p:cBhvr>
                                      <p:to>
                                        <p:strVal val="visible"/>
                                      </p:to>
                                    </p:set>
                                    <p:animEffect transition="in" filter="checkerboard(across)">
                                      <p:cBhvr>
                                        <p:cTn id="31" dur="500"/>
                                        <p:tgtEl>
                                          <p:spTgt spid="24"/>
                                        </p:tgtEl>
                                      </p:cBhvr>
                                    </p:animEffect>
                                  </p:childTnLst>
                                </p:cTn>
                              </p:par>
                              <p:par>
                                <p:cTn id="32" presetID="5" presetClass="entr" presetSubtype="10" fill="hold" grpId="0" nodeType="withEffect">
                                  <p:stCondLst>
                                    <p:cond delay="0"/>
                                  </p:stCondLst>
                                  <p:childTnLst>
                                    <p:set>
                                      <p:cBhvr>
                                        <p:cTn id="33" dur="1" fill="hold">
                                          <p:stCondLst>
                                            <p:cond delay="0"/>
                                          </p:stCondLst>
                                        </p:cTn>
                                        <p:tgtEl>
                                          <p:spTgt spid="26"/>
                                        </p:tgtEl>
                                        <p:attrNameLst>
                                          <p:attrName>style.visibility</p:attrName>
                                        </p:attrNameLst>
                                      </p:cBhvr>
                                      <p:to>
                                        <p:strVal val="visible"/>
                                      </p:to>
                                    </p:set>
                                    <p:animEffect transition="in" filter="checkerboard(across)">
                                      <p:cBhvr>
                                        <p:cTn id="34"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8" grpId="0" animBg="1"/>
      <p:bldP spid="11" grpId="0" animBg="1"/>
      <p:bldP spid="15" grpId="0"/>
      <p:bldP spid="18" grpId="0" animBg="1"/>
      <p:bldP spid="19" grpId="0" animBg="1"/>
      <p:bldP spid="20" grpId="0"/>
      <p:bldP spid="22" grpId="0"/>
      <p:bldP spid="24" grpId="0"/>
      <p:bldP spid="2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userDrawn="1"/>
        </p:nvGrpSpPr>
        <p:grpSpPr>
          <a:xfrm>
            <a:off x="-24130" y="277971"/>
            <a:ext cx="839788" cy="514747"/>
            <a:chOff x="0" y="615156"/>
            <a:chExt cx="839788" cy="514747"/>
          </a:xfrm>
        </p:grpSpPr>
        <p:sp>
          <p:nvSpPr>
            <p:cNvPr id="6" name="平行四边形 5"/>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9"/>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3"/>
          <p:cNvGrpSpPr/>
          <p:nvPr userDrawn="1"/>
        </p:nvGrpSpPr>
        <p:grpSpPr>
          <a:xfrm flipH="1">
            <a:off x="11329035" y="5955506"/>
            <a:ext cx="839788" cy="514747"/>
            <a:chOff x="0" y="615156"/>
            <a:chExt cx="839788" cy="514747"/>
          </a:xfrm>
        </p:grpSpPr>
        <p:sp>
          <p:nvSpPr>
            <p:cNvPr id="5" name="平行四边形 4"/>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6"/>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 name="文本框 16">
            <a:extLst>
              <a:ext uri="{FF2B5EF4-FFF2-40B4-BE49-F238E27FC236}">
                <a16:creationId xmlns:a16="http://schemas.microsoft.com/office/drawing/2014/main" id="{38CD9C30-881E-6943-96B0-EA99657D1EC5}"/>
              </a:ext>
            </a:extLst>
          </p:cNvPr>
          <p:cNvSpPr txBox="1"/>
          <p:nvPr/>
        </p:nvSpPr>
        <p:spPr>
          <a:xfrm>
            <a:off x="1057275" y="278130"/>
            <a:ext cx="2225421" cy="460375"/>
          </a:xfrm>
          <a:prstGeom prst="rect">
            <a:avLst/>
          </a:prstGeom>
          <a:noFill/>
        </p:spPr>
        <p:txBody>
          <a:bodyPr wrap="square" rtlCol="0">
            <a:spAutoFit/>
          </a:bodyPr>
          <a:lstStyle/>
          <a:p>
            <a:pPr algn="dist"/>
            <a:r>
              <a:rPr lang="zh-CN" altLang="en-US" sz="2400" dirty="0">
                <a:solidFill>
                  <a:schemeClr val="tx1">
                    <a:lumMod val="75000"/>
                    <a:lumOff val="25000"/>
                  </a:schemeClr>
                </a:solidFill>
                <a:latin typeface="微软雅黑" panose="020B0503020204020204" pitchFamily="34" charset="-122"/>
                <a:ea typeface="微软雅黑" panose="020B0503020204020204" pitchFamily="34" charset="-122"/>
                <a:sym typeface="+mn-ea"/>
              </a:rPr>
              <a:t>应用场景</a:t>
            </a:r>
          </a:p>
        </p:txBody>
      </p:sp>
      <p:sp>
        <p:nvSpPr>
          <p:cNvPr id="2" name="矩形 1">
            <a:extLst>
              <a:ext uri="{FF2B5EF4-FFF2-40B4-BE49-F238E27FC236}">
                <a16:creationId xmlns:a16="http://schemas.microsoft.com/office/drawing/2014/main" id="{AE06E9CD-F5DB-FE43-9B3B-7C6B33B0859B}"/>
              </a:ext>
            </a:extLst>
          </p:cNvPr>
          <p:cNvSpPr/>
          <p:nvPr/>
        </p:nvSpPr>
        <p:spPr>
          <a:xfrm>
            <a:off x="3486412" y="1726546"/>
            <a:ext cx="6083474" cy="369332"/>
          </a:xfrm>
          <a:prstGeom prst="rect">
            <a:avLst/>
          </a:prstGeom>
        </p:spPr>
        <p:txBody>
          <a:bodyPr wrap="square">
            <a:spAutoFit/>
          </a:bodyPr>
          <a:lstStyle/>
          <a:p>
            <a:pPr marL="285750" indent="-285750">
              <a:buFont typeface="Arial" panose="020B0604020202020204" pitchFamily="34" charset="0"/>
              <a:buChar char="•"/>
            </a:pPr>
            <a:r>
              <a:rPr lang="zh-CN" altLang="en-US" dirty="0">
                <a:solidFill>
                  <a:srgbClr val="171A1D"/>
                </a:solidFill>
                <a:latin typeface="SimHei" panose="02010609060101010101" pitchFamily="49" charset="-122"/>
                <a:ea typeface="SimHei" panose="02010609060101010101" pitchFamily="49" charset="-122"/>
              </a:rPr>
              <a:t>百度：</a:t>
            </a:r>
            <a:r>
              <a:rPr lang="en" altLang="zh-CN" dirty="0" err="1">
                <a:solidFill>
                  <a:srgbClr val="171A1D"/>
                </a:solidFill>
                <a:latin typeface="SimHei" panose="02010609060101010101" pitchFamily="49" charset="-122"/>
                <a:ea typeface="SimHei" panose="02010609060101010101" pitchFamily="49" charset="-122"/>
              </a:rPr>
              <a:t>amis</a:t>
            </a:r>
            <a:r>
              <a:rPr lang="en" altLang="zh-CN" dirty="0">
                <a:solidFill>
                  <a:srgbClr val="171A1D"/>
                </a:solidFill>
                <a:latin typeface="SimHei" panose="02010609060101010101" pitchFamily="49" charset="-122"/>
                <a:ea typeface="SimHei" panose="02010609060101010101" pitchFamily="49" charset="-122"/>
              </a:rPr>
              <a:t> </a:t>
            </a:r>
            <a:r>
              <a:rPr lang="zh-CN" altLang="en-US" dirty="0">
                <a:solidFill>
                  <a:srgbClr val="171A1D"/>
                </a:solidFill>
                <a:latin typeface="SimHei" panose="02010609060101010101" pitchFamily="49" charset="-122"/>
                <a:ea typeface="SimHei" panose="02010609060101010101" pitchFamily="49" charset="-122"/>
              </a:rPr>
              <a:t>使用的是</a:t>
            </a:r>
            <a:r>
              <a:rPr lang="en" altLang="zh-CN" dirty="0" err="1">
                <a:solidFill>
                  <a:srgbClr val="171A1D"/>
                </a:solidFill>
                <a:latin typeface="SimHei" panose="02010609060101010101" pitchFamily="49" charset="-122"/>
                <a:ea typeface="SimHei" panose="02010609060101010101" pitchFamily="49" charset="-122"/>
              </a:rPr>
              <a:t>tsx</a:t>
            </a:r>
            <a:r>
              <a:rPr lang="zh-CN" altLang="en-US" dirty="0">
                <a:solidFill>
                  <a:srgbClr val="171A1D"/>
                </a:solidFill>
                <a:latin typeface="SimHei" panose="02010609060101010101" pitchFamily="49" charset="-122"/>
                <a:ea typeface="SimHei" panose="02010609060101010101" pitchFamily="49" charset="-122"/>
              </a:rPr>
              <a:t>自研框架</a:t>
            </a:r>
            <a:endParaRPr lang="zh-CN" altLang="en-US" dirty="0">
              <a:latin typeface="SimHei" panose="02010609060101010101" pitchFamily="49" charset="-122"/>
              <a:ea typeface="SimHei" panose="02010609060101010101" pitchFamily="49" charset="-122"/>
            </a:endParaRPr>
          </a:p>
        </p:txBody>
      </p:sp>
      <p:sp>
        <p:nvSpPr>
          <p:cNvPr id="19" name="矩形 18">
            <a:extLst>
              <a:ext uri="{FF2B5EF4-FFF2-40B4-BE49-F238E27FC236}">
                <a16:creationId xmlns:a16="http://schemas.microsoft.com/office/drawing/2014/main" id="{1D33DE04-5391-8046-91A1-69691942E74D}"/>
              </a:ext>
            </a:extLst>
          </p:cNvPr>
          <p:cNvSpPr/>
          <p:nvPr/>
        </p:nvSpPr>
        <p:spPr>
          <a:xfrm>
            <a:off x="3557393" y="3412786"/>
            <a:ext cx="6083474" cy="369332"/>
          </a:xfrm>
          <a:prstGeom prst="rect">
            <a:avLst/>
          </a:prstGeom>
        </p:spPr>
        <p:txBody>
          <a:bodyPr wrap="square">
            <a:spAutoFit/>
          </a:bodyPr>
          <a:lstStyle/>
          <a:p>
            <a:pPr marL="285750" indent="-285750">
              <a:buFont typeface="Arial" panose="020B0604020202020204" pitchFamily="34" charset="0"/>
              <a:buChar char="•"/>
            </a:pPr>
            <a:r>
              <a:rPr lang="zh-CN" altLang="en-US" dirty="0">
                <a:solidFill>
                  <a:srgbClr val="171A1D"/>
                </a:solidFill>
                <a:latin typeface="SimHei" panose="02010609060101010101" pitchFamily="49" charset="-122"/>
                <a:ea typeface="SimHei" panose="02010609060101010101" pitchFamily="49" charset="-122"/>
              </a:rPr>
              <a:t>阿里</a:t>
            </a:r>
            <a:r>
              <a:rPr lang="en-US" altLang="zh-CN" dirty="0">
                <a:solidFill>
                  <a:srgbClr val="171A1D"/>
                </a:solidFill>
                <a:latin typeface="SimHei" panose="02010609060101010101" pitchFamily="49" charset="-122"/>
                <a:ea typeface="SimHei" panose="02010609060101010101" pitchFamily="49" charset="-122"/>
              </a:rPr>
              <a:t>: </a:t>
            </a:r>
            <a:r>
              <a:rPr lang="zh-CN" altLang="en-US" dirty="0">
                <a:solidFill>
                  <a:srgbClr val="171A1D"/>
                </a:solidFill>
                <a:latin typeface="SimHei" panose="02010609060101010101" pitchFamily="49" charset="-122"/>
                <a:ea typeface="SimHei" panose="02010609060101010101" pitchFamily="49" charset="-122"/>
              </a:rPr>
              <a:t>飞冰 基于</a:t>
            </a:r>
            <a:r>
              <a:rPr lang="en" altLang="zh-CN" dirty="0">
                <a:solidFill>
                  <a:srgbClr val="171A1D"/>
                </a:solidFill>
                <a:latin typeface="SimHei" panose="02010609060101010101" pitchFamily="49" charset="-122"/>
                <a:ea typeface="SimHei" panose="02010609060101010101" pitchFamily="49" charset="-122"/>
              </a:rPr>
              <a:t>React</a:t>
            </a:r>
            <a:endParaRPr lang="zh-CN" altLang="en-US" dirty="0">
              <a:latin typeface="SimHei" panose="02010609060101010101" pitchFamily="49" charset="-122"/>
              <a:ea typeface="SimHei" panose="02010609060101010101" pitchFamily="49" charset="-122"/>
            </a:endParaRPr>
          </a:p>
        </p:txBody>
      </p:sp>
      <p:sp>
        <p:nvSpPr>
          <p:cNvPr id="20" name="矩形 19">
            <a:extLst>
              <a:ext uri="{FF2B5EF4-FFF2-40B4-BE49-F238E27FC236}">
                <a16:creationId xmlns:a16="http://schemas.microsoft.com/office/drawing/2014/main" id="{808D4DB3-B7AA-484C-9461-3352DACD60B1}"/>
              </a:ext>
            </a:extLst>
          </p:cNvPr>
          <p:cNvSpPr/>
          <p:nvPr/>
        </p:nvSpPr>
        <p:spPr>
          <a:xfrm>
            <a:off x="3557393" y="4255906"/>
            <a:ext cx="6083474" cy="369332"/>
          </a:xfrm>
          <a:prstGeom prst="rect">
            <a:avLst/>
          </a:prstGeom>
        </p:spPr>
        <p:txBody>
          <a:bodyPr wrap="square">
            <a:spAutoFit/>
          </a:bodyPr>
          <a:lstStyle/>
          <a:p>
            <a:pPr marL="285750" indent="-285750">
              <a:buFont typeface="Arial" panose="020B0604020202020204" pitchFamily="34" charset="0"/>
              <a:buChar char="•"/>
            </a:pPr>
            <a:r>
              <a:rPr lang="zh-CN" altLang="en-US" dirty="0">
                <a:solidFill>
                  <a:srgbClr val="171A1D"/>
                </a:solidFill>
                <a:latin typeface="SimHei" panose="02010609060101010101" pitchFamily="49" charset="-122"/>
                <a:ea typeface="SimHei" panose="02010609060101010101" pitchFamily="49" charset="-122"/>
              </a:rPr>
              <a:t>京东</a:t>
            </a:r>
            <a:r>
              <a:rPr lang="en-US" altLang="zh-CN" dirty="0">
                <a:solidFill>
                  <a:srgbClr val="171A1D"/>
                </a:solidFill>
                <a:latin typeface="SimHei" panose="02010609060101010101" pitchFamily="49" charset="-122"/>
                <a:ea typeface="SimHei" panose="02010609060101010101" pitchFamily="49" charset="-122"/>
              </a:rPr>
              <a:t>: </a:t>
            </a:r>
            <a:r>
              <a:rPr lang="en" altLang="zh-CN" dirty="0">
                <a:solidFill>
                  <a:srgbClr val="171A1D"/>
                </a:solidFill>
                <a:latin typeface="SimHei" panose="02010609060101010101" pitchFamily="49" charset="-122"/>
                <a:ea typeface="SimHei" panose="02010609060101010101" pitchFamily="49" charset="-122"/>
              </a:rPr>
              <a:t>MPM </a:t>
            </a:r>
            <a:r>
              <a:rPr lang="zh-CN" altLang="en-US" dirty="0">
                <a:solidFill>
                  <a:srgbClr val="171A1D"/>
                </a:solidFill>
                <a:latin typeface="SimHei" panose="02010609060101010101" pitchFamily="49" charset="-122"/>
                <a:ea typeface="SimHei" panose="02010609060101010101" pitchFamily="49" charset="-122"/>
              </a:rPr>
              <a:t>未开源</a:t>
            </a:r>
            <a:endParaRPr lang="zh-CN" altLang="en-US" dirty="0">
              <a:latin typeface="SimHei" panose="02010609060101010101" pitchFamily="49" charset="-122"/>
              <a:ea typeface="SimHei" panose="02010609060101010101" pitchFamily="49" charset="-122"/>
            </a:endParaRPr>
          </a:p>
        </p:txBody>
      </p:sp>
      <p:sp>
        <p:nvSpPr>
          <p:cNvPr id="21" name="矩形 20">
            <a:extLst>
              <a:ext uri="{FF2B5EF4-FFF2-40B4-BE49-F238E27FC236}">
                <a16:creationId xmlns:a16="http://schemas.microsoft.com/office/drawing/2014/main" id="{6BFE6817-48D7-2A40-B486-149483116051}"/>
              </a:ext>
            </a:extLst>
          </p:cNvPr>
          <p:cNvSpPr/>
          <p:nvPr/>
        </p:nvSpPr>
        <p:spPr>
          <a:xfrm>
            <a:off x="3557393" y="2569666"/>
            <a:ext cx="6083474" cy="369332"/>
          </a:xfrm>
          <a:prstGeom prst="rect">
            <a:avLst/>
          </a:prstGeom>
        </p:spPr>
        <p:txBody>
          <a:bodyPr wrap="square">
            <a:spAutoFit/>
          </a:bodyPr>
          <a:lstStyle/>
          <a:p>
            <a:pPr marL="285750" indent="-285750">
              <a:buFont typeface="Arial" panose="020B0604020202020204" pitchFamily="34" charset="0"/>
              <a:buChar char="•"/>
            </a:pPr>
            <a:r>
              <a:rPr lang="zh-CN" altLang="en-US" dirty="0">
                <a:solidFill>
                  <a:srgbClr val="171A1D"/>
                </a:solidFill>
                <a:latin typeface="SimHei" panose="02010609060101010101" pitchFamily="49" charset="-122"/>
                <a:ea typeface="SimHei" panose="02010609060101010101" pitchFamily="49" charset="-122"/>
              </a:rPr>
              <a:t>美团</a:t>
            </a:r>
            <a:r>
              <a:rPr lang="en-US" altLang="zh-CN" dirty="0">
                <a:solidFill>
                  <a:srgbClr val="171A1D"/>
                </a:solidFill>
                <a:latin typeface="SimHei" panose="02010609060101010101" pitchFamily="49" charset="-122"/>
                <a:ea typeface="SimHei" panose="02010609060101010101" pitchFamily="49" charset="-122"/>
              </a:rPr>
              <a:t>: </a:t>
            </a:r>
            <a:r>
              <a:rPr lang="zh-CN" altLang="en-US" dirty="0">
                <a:solidFill>
                  <a:srgbClr val="171A1D"/>
                </a:solidFill>
                <a:latin typeface="SimHei" panose="02010609060101010101" pitchFamily="49" charset="-122"/>
                <a:ea typeface="SimHei" panose="02010609060101010101" pitchFamily="49" charset="-122"/>
              </a:rPr>
              <a:t>乐高 未开源</a:t>
            </a:r>
            <a:endParaRPr lang="zh-CN" altLang="en-US" dirty="0">
              <a:latin typeface="SimHei" panose="02010609060101010101" pitchFamily="49" charset="-122"/>
              <a:ea typeface="SimHei" panose="02010609060101010101" pitchFamily="49" charset="-122"/>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rotWithShape="1">
          <a:blip r:embed="rId3" cstate="email">
            <a:extLst>
              <a:ext uri="{BEBA8EAE-BF5A-486C-A8C5-ECC9F3942E4B}">
                <a14:imgProps xmlns:a14="http://schemas.microsoft.com/office/drawing/2010/main">
                  <a14:imgLayer r:embed="rId4">
                    <a14:imgEffect>
                      <a14:brightnessContrast bright="-40000"/>
                    </a14:imgEffect>
                    <a14:imgEffect>
                      <a14:saturation sat="0"/>
                    </a14:imgEffect>
                  </a14:imgLayer>
                </a14:imgProps>
              </a:ext>
              <a:ext uri="{28A0092B-C50C-407E-A947-70E740481C1C}">
                <a14:useLocalDpi xmlns:a14="http://schemas.microsoft.com/office/drawing/2010/main"/>
              </a:ext>
            </a:extLst>
          </a:blip>
          <a:srcRect/>
          <a:stretch>
            <a:fillRect/>
          </a:stretch>
        </p:blipFill>
        <p:spPr>
          <a:xfrm>
            <a:off x="0" y="3465949"/>
            <a:ext cx="12218272" cy="3429000"/>
          </a:xfrm>
          <a:prstGeom prst="rect">
            <a:avLst/>
          </a:prstGeom>
        </p:spPr>
      </p:pic>
      <p:sp>
        <p:nvSpPr>
          <p:cNvPr id="9" name="圆角矩形 8"/>
          <p:cNvSpPr/>
          <p:nvPr/>
        </p:nvSpPr>
        <p:spPr>
          <a:xfrm>
            <a:off x="673509" y="591324"/>
            <a:ext cx="10844982" cy="5675352"/>
          </a:xfrm>
          <a:prstGeom prst="roundRect">
            <a:avLst>
              <a:gd name="adj" fmla="val 1568"/>
            </a:avLst>
          </a:prstGeom>
          <a:solidFill>
            <a:schemeClr val="bg1"/>
          </a:solidFill>
          <a:ln>
            <a:noFill/>
          </a:ln>
          <a:effectLst>
            <a:glow rad="228600">
              <a:schemeClr val="tx1">
                <a:alpha val="3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6" name="直接连接符 25"/>
          <p:cNvCxnSpPr/>
          <p:nvPr/>
        </p:nvCxnSpPr>
        <p:spPr>
          <a:xfrm flipH="1">
            <a:off x="3886977" y="3291162"/>
            <a:ext cx="674051" cy="67405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flipH="1">
            <a:off x="2236696" y="2313216"/>
            <a:ext cx="674051" cy="67405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flipH="1">
            <a:off x="1983772" y="2860805"/>
            <a:ext cx="252924" cy="25292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0" name="文本框 29"/>
          <p:cNvSpPr txBox="1"/>
          <p:nvPr/>
        </p:nvSpPr>
        <p:spPr>
          <a:xfrm>
            <a:off x="2575161" y="2397097"/>
            <a:ext cx="1715719" cy="1445260"/>
          </a:xfrm>
          <a:prstGeom prst="rect">
            <a:avLst/>
          </a:prstGeom>
          <a:noFill/>
        </p:spPr>
        <p:txBody>
          <a:bodyPr wrap="square" rtlCol="0">
            <a:spAutoFit/>
          </a:bodyPr>
          <a:lstStyle/>
          <a:p>
            <a:pPr algn="ctr"/>
            <a:r>
              <a:rPr lang="en-US" altLang="zh-CN" sz="8800" dirty="0">
                <a:latin typeface="FuturaBookC" pitchFamily="2" charset="-52"/>
              </a:rPr>
              <a:t>04</a:t>
            </a:r>
            <a:endParaRPr lang="zh-CN" altLang="en-US" sz="8800" dirty="0">
              <a:latin typeface="FuturaBookC" pitchFamily="2" charset="-52"/>
            </a:endParaRPr>
          </a:p>
        </p:txBody>
      </p:sp>
      <p:sp>
        <p:nvSpPr>
          <p:cNvPr id="32" name="文本框 31"/>
          <p:cNvSpPr txBox="1"/>
          <p:nvPr/>
        </p:nvSpPr>
        <p:spPr>
          <a:xfrm>
            <a:off x="5304472" y="2737273"/>
            <a:ext cx="4422225" cy="1323439"/>
          </a:xfrm>
          <a:prstGeom prst="rect">
            <a:avLst/>
          </a:prstGeom>
          <a:noFill/>
        </p:spPr>
        <p:txBody>
          <a:bodyPr wrap="square" rtlCol="0">
            <a:spAutoFit/>
          </a:bodyPr>
          <a:lstStyle/>
          <a:p>
            <a:pPr algn="dist"/>
            <a:r>
              <a:rPr lang="zh-CN" altLang="en-US" sz="4000" dirty="0">
                <a:solidFill>
                  <a:schemeClr val="tx1">
                    <a:lumMod val="75000"/>
                    <a:lumOff val="25000"/>
                  </a:schemeClr>
                </a:solidFill>
                <a:latin typeface="微软雅黑" panose="020B0503020204020204" pitchFamily="34" charset="-122"/>
                <a:ea typeface="微软雅黑" panose="020B0503020204020204" pitchFamily="34" charset="-122"/>
                <a:sym typeface="+mn-ea"/>
              </a:rPr>
              <a:t>代码分析</a:t>
            </a:r>
          </a:p>
          <a:p>
            <a:pPr algn="dist"/>
            <a:endParaRPr lang="zh-CN" altLang="en-US" sz="4000" dirty="0">
              <a:solidFill>
                <a:schemeClr val="tx1">
                  <a:lumMod val="75000"/>
                  <a:lumOff val="25000"/>
                </a:schemeClr>
              </a:solidFill>
              <a:latin typeface="微软雅黑" panose="020B0503020204020204" pitchFamily="34" charset="-122"/>
              <a:ea typeface="微软雅黑" panose="020B0503020204020204" pitchFamily="34" charset="-122"/>
              <a:sym typeface="+mn-ea"/>
            </a:endParaRPr>
          </a:p>
        </p:txBody>
      </p:sp>
      <p:cxnSp>
        <p:nvCxnSpPr>
          <p:cNvPr id="2" name="直接连接符 1"/>
          <p:cNvCxnSpPr/>
          <p:nvPr/>
        </p:nvCxnSpPr>
        <p:spPr>
          <a:xfrm>
            <a:off x="10545831" y="1021165"/>
            <a:ext cx="49188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a:off x="10938510" y="874395"/>
            <a:ext cx="4445" cy="95059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1042421" y="5638250"/>
            <a:ext cx="49188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1205865" y="4931410"/>
            <a:ext cx="4445" cy="95059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heckerboard(across)">
                                      <p:cBhvr>
                                        <p:cTn id="7" dur="1000"/>
                                        <p:tgtEl>
                                          <p:spTgt spid="2"/>
                                        </p:tgtEl>
                                      </p:cBhvr>
                                    </p:animEffect>
                                  </p:childTnLst>
                                </p:cTn>
                              </p:par>
                              <p:par>
                                <p:cTn id="8" presetID="5" presetClass="entr" presetSubtype="10" fill="hold" nodeType="withEffect">
                                  <p:stCondLst>
                                    <p:cond delay="0"/>
                                  </p:stCondLst>
                                  <p:childTnLst>
                                    <p:set>
                                      <p:cBhvr>
                                        <p:cTn id="9" dur="1" fill="hold">
                                          <p:stCondLst>
                                            <p:cond delay="0"/>
                                          </p:stCondLst>
                                        </p:cTn>
                                        <p:tgtEl>
                                          <p:spTgt spid="54"/>
                                        </p:tgtEl>
                                        <p:attrNameLst>
                                          <p:attrName>style.visibility</p:attrName>
                                        </p:attrNameLst>
                                      </p:cBhvr>
                                      <p:to>
                                        <p:strVal val="visible"/>
                                      </p:to>
                                    </p:set>
                                    <p:animEffect transition="in" filter="checkerboard(across)">
                                      <p:cBhvr>
                                        <p:cTn id="10" dur="1000"/>
                                        <p:tgtEl>
                                          <p:spTgt spid="54"/>
                                        </p:tgtEl>
                                      </p:cBhvr>
                                    </p:animEffect>
                                  </p:childTnLst>
                                </p:cTn>
                              </p:par>
                              <p:par>
                                <p:cTn id="11" presetID="5" presetClass="entr" presetSubtype="10" fill="hold"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checkerboard(across)">
                                      <p:cBhvr>
                                        <p:cTn id="13" dur="1000"/>
                                        <p:tgtEl>
                                          <p:spTgt spid="3"/>
                                        </p:tgtEl>
                                      </p:cBhvr>
                                    </p:animEffect>
                                  </p:childTnLst>
                                </p:cTn>
                              </p:par>
                              <p:par>
                                <p:cTn id="14" presetID="5" presetClass="entr" presetSubtype="10" fill="hold"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checkerboard(across)">
                                      <p:cBhvr>
                                        <p:cTn id="16" dur="1000"/>
                                        <p:tgtEl>
                                          <p:spTgt spid="6"/>
                                        </p:tgtEl>
                                      </p:cBhvr>
                                    </p:animEffect>
                                  </p:childTnLst>
                                </p:cTn>
                              </p:par>
                            </p:childTnLst>
                          </p:cTn>
                        </p:par>
                        <p:par>
                          <p:cTn id="17" fill="hold">
                            <p:stCondLst>
                              <p:cond delay="1000"/>
                            </p:stCondLst>
                            <p:childTnLst>
                              <p:par>
                                <p:cTn id="18" presetID="20" presetClass="entr" presetSubtype="0" fill="hold" nodeType="afterEffect">
                                  <p:stCondLst>
                                    <p:cond delay="0"/>
                                  </p:stCondLst>
                                  <p:childTnLst>
                                    <p:set>
                                      <p:cBhvr>
                                        <p:cTn id="19" dur="1" fill="hold">
                                          <p:stCondLst>
                                            <p:cond delay="0"/>
                                          </p:stCondLst>
                                        </p:cTn>
                                        <p:tgtEl>
                                          <p:spTgt spid="26"/>
                                        </p:tgtEl>
                                        <p:attrNameLst>
                                          <p:attrName>style.visibility</p:attrName>
                                        </p:attrNameLst>
                                      </p:cBhvr>
                                      <p:to>
                                        <p:strVal val="visible"/>
                                      </p:to>
                                    </p:set>
                                    <p:animEffect transition="in" filter="wedge">
                                      <p:cBhvr>
                                        <p:cTn id="20" dur="2000"/>
                                        <p:tgtEl>
                                          <p:spTgt spid="26"/>
                                        </p:tgtEl>
                                      </p:cBhvr>
                                    </p:animEffect>
                                  </p:childTnLst>
                                </p:cTn>
                              </p:par>
                              <p:par>
                                <p:cTn id="21" presetID="20" presetClass="entr" presetSubtype="0" fill="hold" nodeType="withEffect">
                                  <p:stCondLst>
                                    <p:cond delay="0"/>
                                  </p:stCondLst>
                                  <p:childTnLst>
                                    <p:set>
                                      <p:cBhvr>
                                        <p:cTn id="22" dur="1" fill="hold">
                                          <p:stCondLst>
                                            <p:cond delay="0"/>
                                          </p:stCondLst>
                                        </p:cTn>
                                        <p:tgtEl>
                                          <p:spTgt spid="27"/>
                                        </p:tgtEl>
                                        <p:attrNameLst>
                                          <p:attrName>style.visibility</p:attrName>
                                        </p:attrNameLst>
                                      </p:cBhvr>
                                      <p:to>
                                        <p:strVal val="visible"/>
                                      </p:to>
                                    </p:set>
                                    <p:animEffect transition="in" filter="wedge">
                                      <p:cBhvr>
                                        <p:cTn id="23" dur="2000"/>
                                        <p:tgtEl>
                                          <p:spTgt spid="27"/>
                                        </p:tgtEl>
                                      </p:cBhvr>
                                    </p:animEffect>
                                  </p:childTnLst>
                                </p:cTn>
                              </p:par>
                              <p:par>
                                <p:cTn id="24" presetID="20" presetClass="entr" presetSubtype="0" fill="hold" nodeType="withEffect">
                                  <p:stCondLst>
                                    <p:cond delay="0"/>
                                  </p:stCondLst>
                                  <p:childTnLst>
                                    <p:set>
                                      <p:cBhvr>
                                        <p:cTn id="25" dur="1" fill="hold">
                                          <p:stCondLst>
                                            <p:cond delay="0"/>
                                          </p:stCondLst>
                                        </p:cTn>
                                        <p:tgtEl>
                                          <p:spTgt spid="28"/>
                                        </p:tgtEl>
                                        <p:attrNameLst>
                                          <p:attrName>style.visibility</p:attrName>
                                        </p:attrNameLst>
                                      </p:cBhvr>
                                      <p:to>
                                        <p:strVal val="visible"/>
                                      </p:to>
                                    </p:set>
                                    <p:animEffect transition="in" filter="wedge">
                                      <p:cBhvr>
                                        <p:cTn id="26" dur="2000"/>
                                        <p:tgtEl>
                                          <p:spTgt spid="28"/>
                                        </p:tgtEl>
                                      </p:cBhvr>
                                    </p:animEffect>
                                  </p:childTnLst>
                                </p:cTn>
                              </p:par>
                              <p:par>
                                <p:cTn id="27" presetID="20" presetClass="entr" presetSubtype="0" fill="hold" grpId="0" nodeType="withEffect">
                                  <p:stCondLst>
                                    <p:cond delay="0"/>
                                  </p:stCondLst>
                                  <p:childTnLst>
                                    <p:set>
                                      <p:cBhvr>
                                        <p:cTn id="28" dur="1" fill="hold">
                                          <p:stCondLst>
                                            <p:cond delay="0"/>
                                          </p:stCondLst>
                                        </p:cTn>
                                        <p:tgtEl>
                                          <p:spTgt spid="30"/>
                                        </p:tgtEl>
                                        <p:attrNameLst>
                                          <p:attrName>style.visibility</p:attrName>
                                        </p:attrNameLst>
                                      </p:cBhvr>
                                      <p:to>
                                        <p:strVal val="visible"/>
                                      </p:to>
                                    </p:set>
                                    <p:animEffect transition="in" filter="wedge">
                                      <p:cBhvr>
                                        <p:cTn id="29" dur="2000"/>
                                        <p:tgtEl>
                                          <p:spTgt spid="30"/>
                                        </p:tgtEl>
                                      </p:cBhvr>
                                    </p:animEffect>
                                  </p:childTnLst>
                                </p:cTn>
                              </p:par>
                              <p:par>
                                <p:cTn id="30" presetID="20" presetClass="entr" presetSubtype="0" fill="hold" grpId="0" nodeType="withEffect">
                                  <p:stCondLst>
                                    <p:cond delay="0"/>
                                  </p:stCondLst>
                                  <p:childTnLst>
                                    <p:set>
                                      <p:cBhvr>
                                        <p:cTn id="31" dur="1" fill="hold">
                                          <p:stCondLst>
                                            <p:cond delay="0"/>
                                          </p:stCondLst>
                                        </p:cTn>
                                        <p:tgtEl>
                                          <p:spTgt spid="32"/>
                                        </p:tgtEl>
                                        <p:attrNameLst>
                                          <p:attrName>style.visibility</p:attrName>
                                        </p:attrNameLst>
                                      </p:cBhvr>
                                      <p:to>
                                        <p:strVal val="visible"/>
                                      </p:to>
                                    </p:set>
                                    <p:animEffect transition="in" filter="wedge">
                                      <p:cBhvr>
                                        <p:cTn id="32" dur="20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3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userDrawn="1"/>
        </p:nvGrpSpPr>
        <p:grpSpPr>
          <a:xfrm>
            <a:off x="-24130" y="277971"/>
            <a:ext cx="839788" cy="514747"/>
            <a:chOff x="0" y="615156"/>
            <a:chExt cx="839788" cy="514747"/>
          </a:xfrm>
        </p:grpSpPr>
        <p:sp>
          <p:nvSpPr>
            <p:cNvPr id="6" name="平行四边形 5"/>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9"/>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3"/>
          <p:cNvGrpSpPr/>
          <p:nvPr userDrawn="1"/>
        </p:nvGrpSpPr>
        <p:grpSpPr>
          <a:xfrm flipH="1">
            <a:off x="11329035" y="5955506"/>
            <a:ext cx="839788" cy="514747"/>
            <a:chOff x="0" y="615156"/>
            <a:chExt cx="839788" cy="514747"/>
          </a:xfrm>
        </p:grpSpPr>
        <p:sp>
          <p:nvSpPr>
            <p:cNvPr id="5" name="平行四边形 4"/>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6"/>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Freeform 5"/>
          <p:cNvSpPr/>
          <p:nvPr/>
        </p:nvSpPr>
        <p:spPr bwMode="auto">
          <a:xfrm>
            <a:off x="1742150" y="1423678"/>
            <a:ext cx="2858045" cy="784901"/>
          </a:xfrm>
          <a:prstGeom prst="homePlate">
            <a:avLst/>
          </a:prstGeom>
          <a:solidFill>
            <a:schemeClr val="tx1">
              <a:lumMod val="75000"/>
              <a:lumOff val="25000"/>
            </a:schemeClr>
          </a:solidFill>
          <a:ln>
            <a:noFill/>
          </a:ln>
        </p:spPr>
        <p:txBody>
          <a:bodyPr vert="horz" wrap="square" lIns="91440" tIns="45720" rIns="91440" bIns="45720" numCol="1" anchor="t" anchorCtr="0" compatLnSpc="1"/>
          <a:lstStyle/>
          <a:p>
            <a:endParaRPr lang="en-US"/>
          </a:p>
        </p:txBody>
      </p:sp>
      <p:sp>
        <p:nvSpPr>
          <p:cNvPr id="3" name="Freeform 6"/>
          <p:cNvSpPr/>
          <p:nvPr/>
        </p:nvSpPr>
        <p:spPr bwMode="auto">
          <a:xfrm>
            <a:off x="1063399" y="1151157"/>
            <a:ext cx="1007410" cy="1329943"/>
          </a:xfrm>
          <a:custGeom>
            <a:avLst/>
            <a:gdLst>
              <a:gd name="T0" fmla="*/ 529 w 787"/>
              <a:gd name="T1" fmla="*/ 0 h 1036"/>
              <a:gd name="T2" fmla="*/ 450 w 787"/>
              <a:gd name="T3" fmla="*/ 33 h 1036"/>
              <a:gd name="T4" fmla="*/ 44 w 787"/>
              <a:gd name="T5" fmla="*/ 439 h 1036"/>
              <a:gd name="T6" fmla="*/ 44 w 787"/>
              <a:gd name="T7" fmla="*/ 596 h 1036"/>
              <a:gd name="T8" fmla="*/ 450 w 787"/>
              <a:gd name="T9" fmla="*/ 1003 h 1036"/>
              <a:gd name="T10" fmla="*/ 529 w 787"/>
              <a:gd name="T11" fmla="*/ 1036 h 1036"/>
              <a:gd name="T12" fmla="*/ 607 w 787"/>
              <a:gd name="T13" fmla="*/ 1003 h 1036"/>
              <a:gd name="T14" fmla="*/ 787 w 787"/>
              <a:gd name="T15" fmla="*/ 824 h 1036"/>
              <a:gd name="T16" fmla="*/ 530 w 787"/>
              <a:gd name="T17" fmla="*/ 824 h 1036"/>
              <a:gd name="T18" fmla="*/ 530 w 787"/>
              <a:gd name="T19" fmla="*/ 212 h 1036"/>
              <a:gd name="T20" fmla="*/ 786 w 787"/>
              <a:gd name="T21" fmla="*/ 212 h 1036"/>
              <a:gd name="T22" fmla="*/ 607 w 787"/>
              <a:gd name="T23" fmla="*/ 33 h 1036"/>
              <a:gd name="T24" fmla="*/ 529 w 787"/>
              <a:gd name="T25" fmla="*/ 0 h 10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7" h="1036">
                <a:moveTo>
                  <a:pt x="529" y="0"/>
                </a:moveTo>
                <a:cubicBezTo>
                  <a:pt x="500" y="0"/>
                  <a:pt x="472" y="11"/>
                  <a:pt x="450" y="33"/>
                </a:cubicBezTo>
                <a:cubicBezTo>
                  <a:pt x="44" y="439"/>
                  <a:pt x="44" y="439"/>
                  <a:pt x="44" y="439"/>
                </a:cubicBezTo>
                <a:cubicBezTo>
                  <a:pt x="0" y="483"/>
                  <a:pt x="0" y="553"/>
                  <a:pt x="44" y="596"/>
                </a:cubicBezTo>
                <a:cubicBezTo>
                  <a:pt x="450" y="1003"/>
                  <a:pt x="450" y="1003"/>
                  <a:pt x="450" y="1003"/>
                </a:cubicBezTo>
                <a:cubicBezTo>
                  <a:pt x="472" y="1025"/>
                  <a:pt x="500" y="1036"/>
                  <a:pt x="529" y="1036"/>
                </a:cubicBezTo>
                <a:cubicBezTo>
                  <a:pt x="557" y="1036"/>
                  <a:pt x="585" y="1025"/>
                  <a:pt x="607" y="1003"/>
                </a:cubicBezTo>
                <a:cubicBezTo>
                  <a:pt x="787" y="824"/>
                  <a:pt x="787" y="824"/>
                  <a:pt x="787" y="824"/>
                </a:cubicBezTo>
                <a:cubicBezTo>
                  <a:pt x="530" y="824"/>
                  <a:pt x="530" y="824"/>
                  <a:pt x="530" y="824"/>
                </a:cubicBezTo>
                <a:cubicBezTo>
                  <a:pt x="530" y="212"/>
                  <a:pt x="530" y="212"/>
                  <a:pt x="530" y="212"/>
                </a:cubicBezTo>
                <a:cubicBezTo>
                  <a:pt x="786" y="212"/>
                  <a:pt x="786" y="212"/>
                  <a:pt x="786" y="212"/>
                </a:cubicBezTo>
                <a:cubicBezTo>
                  <a:pt x="607" y="33"/>
                  <a:pt x="607" y="33"/>
                  <a:pt x="607" y="33"/>
                </a:cubicBezTo>
                <a:cubicBezTo>
                  <a:pt x="585" y="11"/>
                  <a:pt x="557" y="0"/>
                  <a:pt x="529" y="0"/>
                </a:cubicBezTo>
              </a:path>
            </a:pathLst>
          </a:custGeom>
          <a:gradFill>
            <a:gsLst>
              <a:gs pos="42000">
                <a:schemeClr val="bg1"/>
              </a:gs>
              <a:gs pos="100000">
                <a:schemeClr val="bg1">
                  <a:lumMod val="95000"/>
                </a:schemeClr>
              </a:gs>
              <a:gs pos="0">
                <a:schemeClr val="bg1">
                  <a:lumMod val="95000"/>
                </a:schemeClr>
              </a:gs>
            </a:gsLst>
            <a:lin ang="0" scaled="0"/>
          </a:gradFill>
          <a:ln>
            <a:noFill/>
          </a:ln>
        </p:spPr>
        <p:txBody>
          <a:bodyPr vert="horz" wrap="square" lIns="91440" tIns="45720" rIns="91440" bIns="45720" numCol="1" anchor="t" anchorCtr="0" compatLnSpc="1"/>
          <a:lstStyle/>
          <a:p>
            <a:endParaRPr lang="en-US"/>
          </a:p>
        </p:txBody>
      </p:sp>
      <p:sp>
        <p:nvSpPr>
          <p:cNvPr id="9" name="Freeform 8"/>
          <p:cNvSpPr>
            <a:spLocks noEditPoints="1"/>
          </p:cNvSpPr>
          <p:nvPr/>
        </p:nvSpPr>
        <p:spPr bwMode="auto">
          <a:xfrm>
            <a:off x="1057275" y="1145033"/>
            <a:ext cx="1366689" cy="1342191"/>
          </a:xfrm>
          <a:custGeom>
            <a:avLst/>
            <a:gdLst>
              <a:gd name="T0" fmla="*/ 534 w 1068"/>
              <a:gd name="T1" fmla="*/ 1046 h 1046"/>
              <a:gd name="T2" fmla="*/ 452 w 1068"/>
              <a:gd name="T3" fmla="*/ 1012 h 1046"/>
              <a:gd name="T4" fmla="*/ 45 w 1068"/>
              <a:gd name="T5" fmla="*/ 605 h 1046"/>
              <a:gd name="T6" fmla="*/ 45 w 1068"/>
              <a:gd name="T7" fmla="*/ 441 h 1046"/>
              <a:gd name="T8" fmla="*/ 452 w 1068"/>
              <a:gd name="T9" fmla="*/ 34 h 1046"/>
              <a:gd name="T10" fmla="*/ 534 w 1068"/>
              <a:gd name="T11" fmla="*/ 0 h 1046"/>
              <a:gd name="T12" fmla="*/ 616 w 1068"/>
              <a:gd name="T13" fmla="*/ 34 h 1046"/>
              <a:gd name="T14" fmla="*/ 1022 w 1068"/>
              <a:gd name="T15" fmla="*/ 441 h 1046"/>
              <a:gd name="T16" fmla="*/ 1022 w 1068"/>
              <a:gd name="T17" fmla="*/ 605 h 1046"/>
              <a:gd name="T18" fmla="*/ 616 w 1068"/>
              <a:gd name="T19" fmla="*/ 1012 h 1046"/>
              <a:gd name="T20" fmla="*/ 534 w 1068"/>
              <a:gd name="T21" fmla="*/ 1046 h 1046"/>
              <a:gd name="T22" fmla="*/ 534 w 1068"/>
              <a:gd name="T23" fmla="*/ 10 h 1046"/>
              <a:gd name="T24" fmla="*/ 459 w 1068"/>
              <a:gd name="T25" fmla="*/ 41 h 1046"/>
              <a:gd name="T26" fmla="*/ 52 w 1068"/>
              <a:gd name="T27" fmla="*/ 448 h 1046"/>
              <a:gd name="T28" fmla="*/ 52 w 1068"/>
              <a:gd name="T29" fmla="*/ 598 h 1046"/>
              <a:gd name="T30" fmla="*/ 459 w 1068"/>
              <a:gd name="T31" fmla="*/ 1004 h 1046"/>
              <a:gd name="T32" fmla="*/ 534 w 1068"/>
              <a:gd name="T33" fmla="*/ 1036 h 1046"/>
              <a:gd name="T34" fmla="*/ 609 w 1068"/>
              <a:gd name="T35" fmla="*/ 1004 h 1046"/>
              <a:gd name="T36" fmla="*/ 1015 w 1068"/>
              <a:gd name="T37" fmla="*/ 598 h 1046"/>
              <a:gd name="T38" fmla="*/ 1015 w 1068"/>
              <a:gd name="T39" fmla="*/ 448 h 1046"/>
              <a:gd name="T40" fmla="*/ 609 w 1068"/>
              <a:gd name="T41" fmla="*/ 41 h 1046"/>
              <a:gd name="T42" fmla="*/ 534 w 1068"/>
              <a:gd name="T43" fmla="*/ 10 h 10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68" h="1046">
                <a:moveTo>
                  <a:pt x="534" y="1046"/>
                </a:moveTo>
                <a:cubicBezTo>
                  <a:pt x="503" y="1046"/>
                  <a:pt x="474" y="1034"/>
                  <a:pt x="452" y="1012"/>
                </a:cubicBezTo>
                <a:cubicBezTo>
                  <a:pt x="45" y="605"/>
                  <a:pt x="45" y="605"/>
                  <a:pt x="45" y="605"/>
                </a:cubicBezTo>
                <a:cubicBezTo>
                  <a:pt x="0" y="560"/>
                  <a:pt x="0" y="486"/>
                  <a:pt x="45" y="441"/>
                </a:cubicBezTo>
                <a:cubicBezTo>
                  <a:pt x="452" y="34"/>
                  <a:pt x="452" y="34"/>
                  <a:pt x="452" y="34"/>
                </a:cubicBezTo>
                <a:cubicBezTo>
                  <a:pt x="474" y="12"/>
                  <a:pt x="503" y="0"/>
                  <a:pt x="534" y="0"/>
                </a:cubicBezTo>
                <a:cubicBezTo>
                  <a:pt x="565" y="0"/>
                  <a:pt x="594" y="12"/>
                  <a:pt x="616" y="34"/>
                </a:cubicBezTo>
                <a:cubicBezTo>
                  <a:pt x="1022" y="441"/>
                  <a:pt x="1022" y="441"/>
                  <a:pt x="1022" y="441"/>
                </a:cubicBezTo>
                <a:cubicBezTo>
                  <a:pt x="1068" y="486"/>
                  <a:pt x="1068" y="560"/>
                  <a:pt x="1022" y="605"/>
                </a:cubicBezTo>
                <a:cubicBezTo>
                  <a:pt x="616" y="1012"/>
                  <a:pt x="616" y="1012"/>
                  <a:pt x="616" y="1012"/>
                </a:cubicBezTo>
                <a:cubicBezTo>
                  <a:pt x="594" y="1034"/>
                  <a:pt x="565" y="1046"/>
                  <a:pt x="534" y="1046"/>
                </a:cubicBezTo>
                <a:close/>
                <a:moveTo>
                  <a:pt x="534" y="10"/>
                </a:moveTo>
                <a:cubicBezTo>
                  <a:pt x="505" y="10"/>
                  <a:pt x="479" y="21"/>
                  <a:pt x="459" y="41"/>
                </a:cubicBezTo>
                <a:cubicBezTo>
                  <a:pt x="52" y="448"/>
                  <a:pt x="52" y="448"/>
                  <a:pt x="52" y="448"/>
                </a:cubicBezTo>
                <a:cubicBezTo>
                  <a:pt x="11" y="489"/>
                  <a:pt x="11" y="557"/>
                  <a:pt x="52" y="598"/>
                </a:cubicBezTo>
                <a:cubicBezTo>
                  <a:pt x="459" y="1004"/>
                  <a:pt x="459" y="1004"/>
                  <a:pt x="459" y="1004"/>
                </a:cubicBezTo>
                <a:cubicBezTo>
                  <a:pt x="479" y="1024"/>
                  <a:pt x="505" y="1036"/>
                  <a:pt x="534" y="1036"/>
                </a:cubicBezTo>
                <a:cubicBezTo>
                  <a:pt x="562" y="1036"/>
                  <a:pt x="589" y="1024"/>
                  <a:pt x="609" y="1004"/>
                </a:cubicBezTo>
                <a:cubicBezTo>
                  <a:pt x="1015" y="598"/>
                  <a:pt x="1015" y="598"/>
                  <a:pt x="1015" y="598"/>
                </a:cubicBezTo>
                <a:cubicBezTo>
                  <a:pt x="1057" y="557"/>
                  <a:pt x="1056" y="489"/>
                  <a:pt x="1015" y="448"/>
                </a:cubicBezTo>
                <a:cubicBezTo>
                  <a:pt x="609" y="41"/>
                  <a:pt x="609" y="41"/>
                  <a:pt x="609" y="41"/>
                </a:cubicBezTo>
                <a:cubicBezTo>
                  <a:pt x="589" y="21"/>
                  <a:pt x="562" y="10"/>
                  <a:pt x="534" y="10"/>
                </a:cubicBezTo>
                <a:close/>
              </a:path>
            </a:pathLst>
          </a:custGeom>
          <a:solidFill>
            <a:schemeClr val="bg1">
              <a:lumMod val="95000"/>
            </a:schemeClr>
          </a:solidFill>
          <a:ln>
            <a:noFill/>
          </a:ln>
        </p:spPr>
        <p:txBody>
          <a:bodyPr vert="horz" wrap="square" lIns="91440" tIns="45720" rIns="91440" bIns="45720" numCol="1" anchor="t" anchorCtr="0" compatLnSpc="1"/>
          <a:lstStyle/>
          <a:p>
            <a:endParaRPr lang="en-US"/>
          </a:p>
        </p:txBody>
      </p:sp>
      <p:sp>
        <p:nvSpPr>
          <p:cNvPr id="47" name="Inhaltsplatzhalter 4"/>
          <p:cNvSpPr txBox="1"/>
          <p:nvPr/>
        </p:nvSpPr>
        <p:spPr>
          <a:xfrm>
            <a:off x="2727105" y="1592816"/>
            <a:ext cx="885242" cy="430887"/>
          </a:xfrm>
          <a:prstGeom prst="rect">
            <a:avLst/>
          </a:prstGeom>
        </p:spPr>
        <p:txBody>
          <a:bodyPr wrap="square" lIns="0" tIns="0" rIns="0" bIns="0" anchor="ctr">
            <a:spAutoFit/>
          </a:bodyPr>
          <a:lstStyle>
            <a:lvl1pPr marL="273050" indent="-273050" algn="l" defTabSz="913765"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3765"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3765"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1200"/>
              </a:spcAft>
              <a:buNone/>
            </a:pPr>
            <a:r>
              <a:rPr lang="en-US" altLang="zh-CN" sz="2800" b="1" dirty="0">
                <a:latin typeface="+mj-lt"/>
              </a:rPr>
              <a:t>1</a:t>
            </a:r>
            <a:endParaRPr lang="en-US" sz="2000" dirty="0">
              <a:latin typeface="+mn-lt"/>
            </a:endParaRPr>
          </a:p>
        </p:txBody>
      </p:sp>
      <p:sp>
        <p:nvSpPr>
          <p:cNvPr id="48" name="Inhaltsplatzhalter 4"/>
          <p:cNvSpPr txBox="1"/>
          <p:nvPr/>
        </p:nvSpPr>
        <p:spPr>
          <a:xfrm>
            <a:off x="4371732" y="2710920"/>
            <a:ext cx="885242" cy="430887"/>
          </a:xfrm>
          <a:prstGeom prst="rect">
            <a:avLst/>
          </a:prstGeom>
        </p:spPr>
        <p:txBody>
          <a:bodyPr wrap="square" lIns="0" tIns="0" rIns="0" bIns="0" anchor="ctr">
            <a:spAutoFit/>
          </a:bodyPr>
          <a:lstStyle>
            <a:lvl1pPr marL="273050" indent="-273050" algn="l" defTabSz="913765"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3765"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3765"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1200"/>
              </a:spcAft>
              <a:buNone/>
            </a:pPr>
            <a:r>
              <a:rPr lang="en-US" sz="2800" b="1" dirty="0">
                <a:latin typeface="+mj-lt"/>
              </a:rPr>
              <a:t>40%</a:t>
            </a:r>
            <a:endParaRPr lang="en-US" sz="2000" dirty="0">
              <a:latin typeface="+mn-lt"/>
            </a:endParaRPr>
          </a:p>
        </p:txBody>
      </p:sp>
      <p:sp>
        <p:nvSpPr>
          <p:cNvPr id="53" name="文本框 52"/>
          <p:cNvSpPr txBox="1"/>
          <p:nvPr/>
        </p:nvSpPr>
        <p:spPr>
          <a:xfrm>
            <a:off x="4656778" y="1338057"/>
            <a:ext cx="3773237" cy="324641"/>
          </a:xfrm>
          <a:prstGeom prst="rect">
            <a:avLst/>
          </a:prstGeom>
          <a:noFill/>
        </p:spPr>
        <p:txBody>
          <a:bodyPr wrap="square" rtlCol="0">
            <a:spAutoFit/>
          </a:bodyPr>
          <a:lstStyle/>
          <a:p>
            <a:pPr>
              <a:lnSpc>
                <a:spcPct val="125000"/>
              </a:lnSpc>
            </a:pPr>
            <a:r>
              <a:rPr lang="en" altLang="zh-CN" sz="1400" b="1" dirty="0" err="1">
                <a:solidFill>
                  <a:schemeClr val="tx1">
                    <a:lumMod val="75000"/>
                    <a:lumOff val="25000"/>
                  </a:schemeClr>
                </a:solidFill>
                <a:latin typeface="SimHei" panose="02010609060101010101" pitchFamily="49" charset="-122"/>
                <a:ea typeface="SimHei" panose="02010609060101010101" pitchFamily="49" charset="-122"/>
              </a:rPr>
              <a:t>vue.config.js</a:t>
            </a:r>
            <a:r>
              <a:rPr lang="zh-CN" altLang="en-US" sz="1400" b="1" dirty="0">
                <a:solidFill>
                  <a:schemeClr val="tx1">
                    <a:lumMod val="75000"/>
                    <a:lumOff val="25000"/>
                  </a:schemeClr>
                </a:solidFill>
                <a:latin typeface="SimHei" panose="02010609060101010101" pitchFamily="49" charset="-122"/>
                <a:ea typeface="SimHei" panose="02010609060101010101" pitchFamily="49" charset="-122"/>
              </a:rPr>
              <a:t>中配置了两个</a:t>
            </a:r>
            <a:r>
              <a:rPr lang="zh-CN" altLang="en" sz="1400" b="1" dirty="0">
                <a:solidFill>
                  <a:schemeClr val="tx1">
                    <a:lumMod val="75000"/>
                    <a:lumOff val="25000"/>
                  </a:schemeClr>
                </a:solidFill>
                <a:latin typeface="SimHei" panose="02010609060101010101" pitchFamily="49" charset="-122"/>
                <a:ea typeface="SimHei" panose="02010609060101010101" pitchFamily="49" charset="-122"/>
              </a:rPr>
              <a:t>页面</a:t>
            </a:r>
            <a:endParaRPr lang="zh-CN" altLang="en-US" sz="1400" b="1" dirty="0">
              <a:solidFill>
                <a:schemeClr val="tx1">
                  <a:lumMod val="75000"/>
                  <a:lumOff val="25000"/>
                </a:schemeClr>
              </a:solidFill>
              <a:latin typeface="SimHei" panose="02010609060101010101" pitchFamily="49" charset="-122"/>
              <a:ea typeface="SimHei" panose="02010609060101010101" pitchFamily="49" charset="-122"/>
            </a:endParaRPr>
          </a:p>
        </p:txBody>
      </p:sp>
      <p:sp>
        <p:nvSpPr>
          <p:cNvPr id="29" name="文本框 28">
            <a:extLst>
              <a:ext uri="{FF2B5EF4-FFF2-40B4-BE49-F238E27FC236}">
                <a16:creationId xmlns:a16="http://schemas.microsoft.com/office/drawing/2014/main" id="{896DFFF4-195B-C84D-95B6-4B8F733D8E87}"/>
              </a:ext>
            </a:extLst>
          </p:cNvPr>
          <p:cNvSpPr txBox="1"/>
          <p:nvPr/>
        </p:nvSpPr>
        <p:spPr>
          <a:xfrm>
            <a:off x="1057275" y="278130"/>
            <a:ext cx="2225421" cy="460375"/>
          </a:xfrm>
          <a:prstGeom prst="rect">
            <a:avLst/>
          </a:prstGeom>
          <a:noFill/>
        </p:spPr>
        <p:txBody>
          <a:bodyPr wrap="square" rtlCol="0">
            <a:spAutoFit/>
          </a:bodyPr>
          <a:lstStyle/>
          <a:p>
            <a:pPr algn="dist"/>
            <a:r>
              <a:rPr lang="zh-CN" altLang="en-US" sz="2400" dirty="0">
                <a:solidFill>
                  <a:schemeClr val="tx1">
                    <a:lumMod val="75000"/>
                    <a:lumOff val="25000"/>
                  </a:schemeClr>
                </a:solidFill>
                <a:latin typeface="微软雅黑" panose="020B0503020204020204" pitchFamily="34" charset="-122"/>
                <a:ea typeface="微软雅黑" panose="020B0503020204020204" pitchFamily="34" charset="-122"/>
                <a:sym typeface="+mn-ea"/>
              </a:rPr>
              <a:t>代码分析</a:t>
            </a:r>
          </a:p>
        </p:txBody>
      </p:sp>
      <p:sp>
        <p:nvSpPr>
          <p:cNvPr id="30" name="文本框 29">
            <a:extLst>
              <a:ext uri="{FF2B5EF4-FFF2-40B4-BE49-F238E27FC236}">
                <a16:creationId xmlns:a16="http://schemas.microsoft.com/office/drawing/2014/main" id="{CBB400E4-40DA-AA47-A820-5B719E50A11E}"/>
              </a:ext>
            </a:extLst>
          </p:cNvPr>
          <p:cNvSpPr txBox="1"/>
          <p:nvPr/>
        </p:nvSpPr>
        <p:spPr>
          <a:xfrm>
            <a:off x="4903336" y="1639981"/>
            <a:ext cx="5755296" cy="738664"/>
          </a:xfrm>
          <a:prstGeom prst="rect">
            <a:avLst/>
          </a:prstGeom>
          <a:noFill/>
        </p:spPr>
        <p:txBody>
          <a:bodyPr wrap="square" rtlCol="0">
            <a:spAutoFit/>
          </a:bodyPr>
          <a:lstStyle/>
          <a:p>
            <a:r>
              <a:rPr lang="en" altLang="zh-CN" sz="1400" dirty="0" err="1">
                <a:solidFill>
                  <a:schemeClr val="tx1">
                    <a:lumMod val="75000"/>
                    <a:lumOff val="25000"/>
                  </a:schemeClr>
                </a:solidFill>
                <a:latin typeface="SimHei" panose="02010609060101010101" pitchFamily="49" charset="-122"/>
                <a:ea typeface="SimHei" panose="02010609060101010101" pitchFamily="49" charset="-122"/>
              </a:rPr>
              <a:t>index.html</a:t>
            </a:r>
            <a:r>
              <a:rPr lang="en" altLang="zh-CN" sz="1400" dirty="0">
                <a:solidFill>
                  <a:schemeClr val="tx1">
                    <a:lumMod val="75000"/>
                    <a:lumOff val="25000"/>
                  </a:schemeClr>
                </a:solidFill>
                <a:latin typeface="SimHei" panose="02010609060101010101" pitchFamily="49" charset="-122"/>
                <a:ea typeface="SimHei" panose="02010609060101010101" pitchFamily="49" charset="-122"/>
              </a:rPr>
              <a:t> </a:t>
            </a:r>
            <a:r>
              <a:rPr lang="zh-CN" altLang="en-US" sz="1400" dirty="0">
                <a:solidFill>
                  <a:schemeClr val="tx1">
                    <a:lumMod val="75000"/>
                    <a:lumOff val="25000"/>
                  </a:schemeClr>
                </a:solidFill>
                <a:latin typeface="SimHei" panose="02010609060101010101" pitchFamily="49" charset="-122"/>
                <a:ea typeface="SimHei" panose="02010609060101010101" pitchFamily="49" charset="-122"/>
              </a:rPr>
              <a:t>负责表单可视化设计和生成表单代码。</a:t>
            </a:r>
            <a:endParaRPr lang="en-US" altLang="zh-CN" sz="1400" dirty="0">
              <a:solidFill>
                <a:schemeClr val="tx1">
                  <a:lumMod val="75000"/>
                  <a:lumOff val="25000"/>
                </a:schemeClr>
              </a:solidFill>
              <a:latin typeface="SimHei" panose="02010609060101010101" pitchFamily="49" charset="-122"/>
              <a:ea typeface="SimHei" panose="02010609060101010101" pitchFamily="49" charset="-122"/>
            </a:endParaRPr>
          </a:p>
          <a:p>
            <a:r>
              <a:rPr lang="en" altLang="zh-CN" sz="1400" dirty="0" err="1">
                <a:solidFill>
                  <a:schemeClr val="tx1">
                    <a:lumMod val="75000"/>
                    <a:lumOff val="25000"/>
                  </a:schemeClr>
                </a:solidFill>
                <a:latin typeface="SimHei" panose="02010609060101010101" pitchFamily="49" charset="-122"/>
                <a:ea typeface="SimHei" panose="02010609060101010101" pitchFamily="49" charset="-122"/>
              </a:rPr>
              <a:t>preview.html</a:t>
            </a:r>
            <a:r>
              <a:rPr lang="en" altLang="zh-CN" sz="1400" dirty="0">
                <a:solidFill>
                  <a:schemeClr val="tx1">
                    <a:lumMod val="75000"/>
                    <a:lumOff val="25000"/>
                  </a:schemeClr>
                </a:solidFill>
                <a:latin typeface="SimHei" panose="02010609060101010101" pitchFamily="49" charset="-122"/>
                <a:ea typeface="SimHei" panose="02010609060101010101" pitchFamily="49" charset="-122"/>
              </a:rPr>
              <a:t> </a:t>
            </a:r>
            <a:r>
              <a:rPr lang="zh-CN" altLang="en-US" sz="1400" dirty="0">
                <a:solidFill>
                  <a:schemeClr val="tx1">
                    <a:lumMod val="75000"/>
                    <a:lumOff val="25000"/>
                  </a:schemeClr>
                </a:solidFill>
                <a:latin typeface="SimHei" panose="02010609060101010101" pitchFamily="49" charset="-122"/>
                <a:ea typeface="SimHei" panose="02010609060101010101" pitchFamily="49" charset="-122"/>
              </a:rPr>
              <a:t>负责运行生成的代码，展示效果</a:t>
            </a:r>
            <a:r>
              <a:rPr lang="zh-CN" altLang="en-US" sz="1400" dirty="0">
                <a:latin typeface="SimHei" panose="02010609060101010101" pitchFamily="49" charset="-122"/>
                <a:ea typeface="SimHei" panose="02010609060101010101" pitchFamily="49" charset="-122"/>
              </a:rPr>
              <a:t>。</a:t>
            </a:r>
          </a:p>
          <a:p>
            <a:endParaRPr lang="zh-CN" altLang="en-US" sz="1400" dirty="0" err="1">
              <a:latin typeface="SimHei" panose="02010609060101010101" pitchFamily="49" charset="-122"/>
              <a:ea typeface="SimHei" panose="02010609060101010101" pitchFamily="49" charset="-122"/>
            </a:endParaRPr>
          </a:p>
        </p:txBody>
      </p:sp>
      <p:sp>
        <p:nvSpPr>
          <p:cNvPr id="31" name="Freeform 5">
            <a:extLst>
              <a:ext uri="{FF2B5EF4-FFF2-40B4-BE49-F238E27FC236}">
                <a16:creationId xmlns:a16="http://schemas.microsoft.com/office/drawing/2014/main" id="{1F048571-3A5F-7741-843B-33B639301C75}"/>
              </a:ext>
            </a:extLst>
          </p:cNvPr>
          <p:cNvSpPr/>
          <p:nvPr/>
        </p:nvSpPr>
        <p:spPr bwMode="auto">
          <a:xfrm>
            <a:off x="1742150" y="2979373"/>
            <a:ext cx="2858045" cy="784901"/>
          </a:xfrm>
          <a:prstGeom prst="homePlate">
            <a:avLst/>
          </a:prstGeom>
          <a:solidFill>
            <a:schemeClr val="tx1">
              <a:lumMod val="75000"/>
              <a:lumOff val="25000"/>
            </a:schemeClr>
          </a:solidFill>
          <a:ln>
            <a:noFill/>
          </a:ln>
        </p:spPr>
        <p:txBody>
          <a:bodyPr vert="horz" wrap="square" lIns="91440" tIns="45720" rIns="91440" bIns="45720" numCol="1" anchor="t" anchorCtr="0" compatLnSpc="1"/>
          <a:lstStyle/>
          <a:p>
            <a:endParaRPr lang="en-US"/>
          </a:p>
        </p:txBody>
      </p:sp>
      <p:sp>
        <p:nvSpPr>
          <p:cNvPr id="33" name="Freeform 6">
            <a:extLst>
              <a:ext uri="{FF2B5EF4-FFF2-40B4-BE49-F238E27FC236}">
                <a16:creationId xmlns:a16="http://schemas.microsoft.com/office/drawing/2014/main" id="{A2F287A6-6BF7-5240-AC2A-8EE3B0B96F0E}"/>
              </a:ext>
            </a:extLst>
          </p:cNvPr>
          <p:cNvSpPr/>
          <p:nvPr/>
        </p:nvSpPr>
        <p:spPr bwMode="auto">
          <a:xfrm>
            <a:off x="1063399" y="2706852"/>
            <a:ext cx="1007410" cy="1329943"/>
          </a:xfrm>
          <a:custGeom>
            <a:avLst/>
            <a:gdLst>
              <a:gd name="T0" fmla="*/ 529 w 787"/>
              <a:gd name="T1" fmla="*/ 0 h 1036"/>
              <a:gd name="T2" fmla="*/ 450 w 787"/>
              <a:gd name="T3" fmla="*/ 33 h 1036"/>
              <a:gd name="T4" fmla="*/ 44 w 787"/>
              <a:gd name="T5" fmla="*/ 439 h 1036"/>
              <a:gd name="T6" fmla="*/ 44 w 787"/>
              <a:gd name="T7" fmla="*/ 596 h 1036"/>
              <a:gd name="T8" fmla="*/ 450 w 787"/>
              <a:gd name="T9" fmla="*/ 1003 h 1036"/>
              <a:gd name="T10" fmla="*/ 529 w 787"/>
              <a:gd name="T11" fmla="*/ 1036 h 1036"/>
              <a:gd name="T12" fmla="*/ 607 w 787"/>
              <a:gd name="T13" fmla="*/ 1003 h 1036"/>
              <a:gd name="T14" fmla="*/ 787 w 787"/>
              <a:gd name="T15" fmla="*/ 824 h 1036"/>
              <a:gd name="T16" fmla="*/ 530 w 787"/>
              <a:gd name="T17" fmla="*/ 824 h 1036"/>
              <a:gd name="T18" fmla="*/ 530 w 787"/>
              <a:gd name="T19" fmla="*/ 212 h 1036"/>
              <a:gd name="T20" fmla="*/ 786 w 787"/>
              <a:gd name="T21" fmla="*/ 212 h 1036"/>
              <a:gd name="T22" fmla="*/ 607 w 787"/>
              <a:gd name="T23" fmla="*/ 33 h 1036"/>
              <a:gd name="T24" fmla="*/ 529 w 787"/>
              <a:gd name="T25" fmla="*/ 0 h 10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7" h="1036">
                <a:moveTo>
                  <a:pt x="529" y="0"/>
                </a:moveTo>
                <a:cubicBezTo>
                  <a:pt x="500" y="0"/>
                  <a:pt x="472" y="11"/>
                  <a:pt x="450" y="33"/>
                </a:cubicBezTo>
                <a:cubicBezTo>
                  <a:pt x="44" y="439"/>
                  <a:pt x="44" y="439"/>
                  <a:pt x="44" y="439"/>
                </a:cubicBezTo>
                <a:cubicBezTo>
                  <a:pt x="0" y="483"/>
                  <a:pt x="0" y="553"/>
                  <a:pt x="44" y="596"/>
                </a:cubicBezTo>
                <a:cubicBezTo>
                  <a:pt x="450" y="1003"/>
                  <a:pt x="450" y="1003"/>
                  <a:pt x="450" y="1003"/>
                </a:cubicBezTo>
                <a:cubicBezTo>
                  <a:pt x="472" y="1025"/>
                  <a:pt x="500" y="1036"/>
                  <a:pt x="529" y="1036"/>
                </a:cubicBezTo>
                <a:cubicBezTo>
                  <a:pt x="557" y="1036"/>
                  <a:pt x="585" y="1025"/>
                  <a:pt x="607" y="1003"/>
                </a:cubicBezTo>
                <a:cubicBezTo>
                  <a:pt x="787" y="824"/>
                  <a:pt x="787" y="824"/>
                  <a:pt x="787" y="824"/>
                </a:cubicBezTo>
                <a:cubicBezTo>
                  <a:pt x="530" y="824"/>
                  <a:pt x="530" y="824"/>
                  <a:pt x="530" y="824"/>
                </a:cubicBezTo>
                <a:cubicBezTo>
                  <a:pt x="530" y="212"/>
                  <a:pt x="530" y="212"/>
                  <a:pt x="530" y="212"/>
                </a:cubicBezTo>
                <a:cubicBezTo>
                  <a:pt x="786" y="212"/>
                  <a:pt x="786" y="212"/>
                  <a:pt x="786" y="212"/>
                </a:cubicBezTo>
                <a:cubicBezTo>
                  <a:pt x="607" y="33"/>
                  <a:pt x="607" y="33"/>
                  <a:pt x="607" y="33"/>
                </a:cubicBezTo>
                <a:cubicBezTo>
                  <a:pt x="585" y="11"/>
                  <a:pt x="557" y="0"/>
                  <a:pt x="529" y="0"/>
                </a:cubicBezTo>
              </a:path>
            </a:pathLst>
          </a:custGeom>
          <a:gradFill>
            <a:gsLst>
              <a:gs pos="42000">
                <a:schemeClr val="bg1"/>
              </a:gs>
              <a:gs pos="100000">
                <a:schemeClr val="bg1">
                  <a:lumMod val="95000"/>
                </a:schemeClr>
              </a:gs>
              <a:gs pos="0">
                <a:schemeClr val="bg1">
                  <a:lumMod val="95000"/>
                </a:schemeClr>
              </a:gs>
            </a:gsLst>
            <a:lin ang="0" scaled="0"/>
          </a:gradFill>
          <a:ln>
            <a:noFill/>
          </a:ln>
        </p:spPr>
        <p:txBody>
          <a:bodyPr vert="horz" wrap="square" lIns="91440" tIns="45720" rIns="91440" bIns="45720" numCol="1" anchor="t" anchorCtr="0" compatLnSpc="1"/>
          <a:lstStyle/>
          <a:p>
            <a:endParaRPr lang="en-US"/>
          </a:p>
        </p:txBody>
      </p:sp>
      <p:sp>
        <p:nvSpPr>
          <p:cNvPr id="34" name="Freeform 8">
            <a:extLst>
              <a:ext uri="{FF2B5EF4-FFF2-40B4-BE49-F238E27FC236}">
                <a16:creationId xmlns:a16="http://schemas.microsoft.com/office/drawing/2014/main" id="{8ACB14FF-6E3F-1543-9FED-8569DB45860D}"/>
              </a:ext>
            </a:extLst>
          </p:cNvPr>
          <p:cNvSpPr>
            <a:spLocks noEditPoints="1"/>
          </p:cNvSpPr>
          <p:nvPr/>
        </p:nvSpPr>
        <p:spPr bwMode="auto">
          <a:xfrm>
            <a:off x="1057275" y="2700728"/>
            <a:ext cx="1366689" cy="1342191"/>
          </a:xfrm>
          <a:custGeom>
            <a:avLst/>
            <a:gdLst>
              <a:gd name="T0" fmla="*/ 534 w 1068"/>
              <a:gd name="T1" fmla="*/ 1046 h 1046"/>
              <a:gd name="T2" fmla="*/ 452 w 1068"/>
              <a:gd name="T3" fmla="*/ 1012 h 1046"/>
              <a:gd name="T4" fmla="*/ 45 w 1068"/>
              <a:gd name="T5" fmla="*/ 605 h 1046"/>
              <a:gd name="T6" fmla="*/ 45 w 1068"/>
              <a:gd name="T7" fmla="*/ 441 h 1046"/>
              <a:gd name="T8" fmla="*/ 452 w 1068"/>
              <a:gd name="T9" fmla="*/ 34 h 1046"/>
              <a:gd name="T10" fmla="*/ 534 w 1068"/>
              <a:gd name="T11" fmla="*/ 0 h 1046"/>
              <a:gd name="T12" fmla="*/ 616 w 1068"/>
              <a:gd name="T13" fmla="*/ 34 h 1046"/>
              <a:gd name="T14" fmla="*/ 1022 w 1068"/>
              <a:gd name="T15" fmla="*/ 441 h 1046"/>
              <a:gd name="T16" fmla="*/ 1022 w 1068"/>
              <a:gd name="T17" fmla="*/ 605 h 1046"/>
              <a:gd name="T18" fmla="*/ 616 w 1068"/>
              <a:gd name="T19" fmla="*/ 1012 h 1046"/>
              <a:gd name="T20" fmla="*/ 534 w 1068"/>
              <a:gd name="T21" fmla="*/ 1046 h 1046"/>
              <a:gd name="T22" fmla="*/ 534 w 1068"/>
              <a:gd name="T23" fmla="*/ 10 h 1046"/>
              <a:gd name="T24" fmla="*/ 459 w 1068"/>
              <a:gd name="T25" fmla="*/ 41 h 1046"/>
              <a:gd name="T26" fmla="*/ 52 w 1068"/>
              <a:gd name="T27" fmla="*/ 448 h 1046"/>
              <a:gd name="T28" fmla="*/ 52 w 1068"/>
              <a:gd name="T29" fmla="*/ 598 h 1046"/>
              <a:gd name="T30" fmla="*/ 459 w 1068"/>
              <a:gd name="T31" fmla="*/ 1004 h 1046"/>
              <a:gd name="T32" fmla="*/ 534 w 1068"/>
              <a:gd name="T33" fmla="*/ 1036 h 1046"/>
              <a:gd name="T34" fmla="*/ 609 w 1068"/>
              <a:gd name="T35" fmla="*/ 1004 h 1046"/>
              <a:gd name="T36" fmla="*/ 1015 w 1068"/>
              <a:gd name="T37" fmla="*/ 598 h 1046"/>
              <a:gd name="T38" fmla="*/ 1015 w 1068"/>
              <a:gd name="T39" fmla="*/ 448 h 1046"/>
              <a:gd name="T40" fmla="*/ 609 w 1068"/>
              <a:gd name="T41" fmla="*/ 41 h 1046"/>
              <a:gd name="T42" fmla="*/ 534 w 1068"/>
              <a:gd name="T43" fmla="*/ 10 h 10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68" h="1046">
                <a:moveTo>
                  <a:pt x="534" y="1046"/>
                </a:moveTo>
                <a:cubicBezTo>
                  <a:pt x="503" y="1046"/>
                  <a:pt x="474" y="1034"/>
                  <a:pt x="452" y="1012"/>
                </a:cubicBezTo>
                <a:cubicBezTo>
                  <a:pt x="45" y="605"/>
                  <a:pt x="45" y="605"/>
                  <a:pt x="45" y="605"/>
                </a:cubicBezTo>
                <a:cubicBezTo>
                  <a:pt x="0" y="560"/>
                  <a:pt x="0" y="486"/>
                  <a:pt x="45" y="441"/>
                </a:cubicBezTo>
                <a:cubicBezTo>
                  <a:pt x="452" y="34"/>
                  <a:pt x="452" y="34"/>
                  <a:pt x="452" y="34"/>
                </a:cubicBezTo>
                <a:cubicBezTo>
                  <a:pt x="474" y="12"/>
                  <a:pt x="503" y="0"/>
                  <a:pt x="534" y="0"/>
                </a:cubicBezTo>
                <a:cubicBezTo>
                  <a:pt x="565" y="0"/>
                  <a:pt x="594" y="12"/>
                  <a:pt x="616" y="34"/>
                </a:cubicBezTo>
                <a:cubicBezTo>
                  <a:pt x="1022" y="441"/>
                  <a:pt x="1022" y="441"/>
                  <a:pt x="1022" y="441"/>
                </a:cubicBezTo>
                <a:cubicBezTo>
                  <a:pt x="1068" y="486"/>
                  <a:pt x="1068" y="560"/>
                  <a:pt x="1022" y="605"/>
                </a:cubicBezTo>
                <a:cubicBezTo>
                  <a:pt x="616" y="1012"/>
                  <a:pt x="616" y="1012"/>
                  <a:pt x="616" y="1012"/>
                </a:cubicBezTo>
                <a:cubicBezTo>
                  <a:pt x="594" y="1034"/>
                  <a:pt x="565" y="1046"/>
                  <a:pt x="534" y="1046"/>
                </a:cubicBezTo>
                <a:close/>
                <a:moveTo>
                  <a:pt x="534" y="10"/>
                </a:moveTo>
                <a:cubicBezTo>
                  <a:pt x="505" y="10"/>
                  <a:pt x="479" y="21"/>
                  <a:pt x="459" y="41"/>
                </a:cubicBezTo>
                <a:cubicBezTo>
                  <a:pt x="52" y="448"/>
                  <a:pt x="52" y="448"/>
                  <a:pt x="52" y="448"/>
                </a:cubicBezTo>
                <a:cubicBezTo>
                  <a:pt x="11" y="489"/>
                  <a:pt x="11" y="557"/>
                  <a:pt x="52" y="598"/>
                </a:cubicBezTo>
                <a:cubicBezTo>
                  <a:pt x="459" y="1004"/>
                  <a:pt x="459" y="1004"/>
                  <a:pt x="459" y="1004"/>
                </a:cubicBezTo>
                <a:cubicBezTo>
                  <a:pt x="479" y="1024"/>
                  <a:pt x="505" y="1036"/>
                  <a:pt x="534" y="1036"/>
                </a:cubicBezTo>
                <a:cubicBezTo>
                  <a:pt x="562" y="1036"/>
                  <a:pt x="589" y="1024"/>
                  <a:pt x="609" y="1004"/>
                </a:cubicBezTo>
                <a:cubicBezTo>
                  <a:pt x="1015" y="598"/>
                  <a:pt x="1015" y="598"/>
                  <a:pt x="1015" y="598"/>
                </a:cubicBezTo>
                <a:cubicBezTo>
                  <a:pt x="1057" y="557"/>
                  <a:pt x="1056" y="489"/>
                  <a:pt x="1015" y="448"/>
                </a:cubicBezTo>
                <a:cubicBezTo>
                  <a:pt x="609" y="41"/>
                  <a:pt x="609" y="41"/>
                  <a:pt x="609" y="41"/>
                </a:cubicBezTo>
                <a:cubicBezTo>
                  <a:pt x="589" y="21"/>
                  <a:pt x="562" y="10"/>
                  <a:pt x="534" y="10"/>
                </a:cubicBezTo>
                <a:close/>
              </a:path>
            </a:pathLst>
          </a:custGeom>
          <a:solidFill>
            <a:schemeClr val="bg1">
              <a:lumMod val="95000"/>
            </a:schemeClr>
          </a:solidFill>
          <a:ln>
            <a:noFill/>
          </a:ln>
        </p:spPr>
        <p:txBody>
          <a:bodyPr vert="horz" wrap="square" lIns="91440" tIns="45720" rIns="91440" bIns="45720" numCol="1" anchor="t" anchorCtr="0" compatLnSpc="1"/>
          <a:lstStyle/>
          <a:p>
            <a:endParaRPr lang="en-US"/>
          </a:p>
        </p:txBody>
      </p:sp>
      <p:sp>
        <p:nvSpPr>
          <p:cNvPr id="35" name="Inhaltsplatzhalter 4">
            <a:extLst>
              <a:ext uri="{FF2B5EF4-FFF2-40B4-BE49-F238E27FC236}">
                <a16:creationId xmlns:a16="http://schemas.microsoft.com/office/drawing/2014/main" id="{BC4D88C2-6FCA-634F-A0D7-36EDD98BBF33}"/>
              </a:ext>
            </a:extLst>
          </p:cNvPr>
          <p:cNvSpPr txBox="1"/>
          <p:nvPr/>
        </p:nvSpPr>
        <p:spPr>
          <a:xfrm>
            <a:off x="2727105" y="3148511"/>
            <a:ext cx="885242" cy="430887"/>
          </a:xfrm>
          <a:prstGeom prst="rect">
            <a:avLst/>
          </a:prstGeom>
        </p:spPr>
        <p:txBody>
          <a:bodyPr wrap="square" lIns="0" tIns="0" rIns="0" bIns="0" anchor="ctr">
            <a:spAutoFit/>
          </a:bodyPr>
          <a:lstStyle>
            <a:lvl1pPr marL="273050" indent="-273050" algn="l" defTabSz="913765"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3765"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3765"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1200"/>
              </a:spcAft>
              <a:buNone/>
            </a:pPr>
            <a:r>
              <a:rPr lang="en-US" altLang="zh-CN" sz="2800" b="1" dirty="0">
                <a:latin typeface="+mj-lt"/>
              </a:rPr>
              <a:t>2</a:t>
            </a:r>
            <a:endParaRPr lang="en-US" sz="2000" dirty="0">
              <a:latin typeface="+mn-lt"/>
            </a:endParaRPr>
          </a:p>
        </p:txBody>
      </p:sp>
      <p:sp>
        <p:nvSpPr>
          <p:cNvPr id="36" name="文本框 35">
            <a:extLst>
              <a:ext uri="{FF2B5EF4-FFF2-40B4-BE49-F238E27FC236}">
                <a16:creationId xmlns:a16="http://schemas.microsoft.com/office/drawing/2014/main" id="{FD0E21F7-3D07-8F4E-81BB-0F209BB18346}"/>
              </a:ext>
            </a:extLst>
          </p:cNvPr>
          <p:cNvSpPr txBox="1"/>
          <p:nvPr/>
        </p:nvSpPr>
        <p:spPr>
          <a:xfrm>
            <a:off x="4656778" y="2893752"/>
            <a:ext cx="3773237" cy="324641"/>
          </a:xfrm>
          <a:prstGeom prst="rect">
            <a:avLst/>
          </a:prstGeom>
          <a:noFill/>
        </p:spPr>
        <p:txBody>
          <a:bodyPr wrap="square" rtlCol="0">
            <a:spAutoFit/>
          </a:bodyPr>
          <a:lstStyle/>
          <a:p>
            <a:pPr>
              <a:lnSpc>
                <a:spcPct val="125000"/>
              </a:lnSpc>
            </a:pPr>
            <a:r>
              <a:rPr lang="zh-CN" altLang="en" sz="1400" b="1" dirty="0">
                <a:solidFill>
                  <a:schemeClr val="tx1">
                    <a:lumMod val="75000"/>
                    <a:lumOff val="25000"/>
                  </a:schemeClr>
                </a:solidFill>
                <a:latin typeface="SimHei" panose="02010609060101010101" pitchFamily="49" charset="-122"/>
                <a:ea typeface="SimHei" panose="02010609060101010101" pitchFamily="49" charset="-122"/>
              </a:rPr>
              <a:t>唱吧</a:t>
            </a:r>
            <a:r>
              <a:rPr lang="zh-CN" altLang="en-US" sz="1400" b="1" dirty="0">
                <a:solidFill>
                  <a:schemeClr val="tx1">
                    <a:lumMod val="75000"/>
                    <a:lumOff val="25000"/>
                  </a:schemeClr>
                </a:solidFill>
                <a:latin typeface="SimHei" panose="02010609060101010101" pitchFamily="49" charset="-122"/>
                <a:ea typeface="SimHei" panose="02010609060101010101" pitchFamily="49" charset="-122"/>
              </a:rPr>
              <a:t>的组件都在</a:t>
            </a:r>
            <a:r>
              <a:rPr lang="en" altLang="zh-CN" sz="1400" b="1" dirty="0" err="1">
                <a:solidFill>
                  <a:schemeClr val="tx1">
                    <a:lumMod val="75000"/>
                    <a:lumOff val="25000"/>
                  </a:schemeClr>
                </a:solidFill>
                <a:latin typeface="SimHei" panose="02010609060101010101" pitchFamily="49" charset="-122"/>
                <a:ea typeface="SimHei" panose="02010609060101010101" pitchFamily="49" charset="-122"/>
              </a:rPr>
              <a:t>config.js</a:t>
            </a:r>
            <a:r>
              <a:rPr lang="zh-CN" altLang="en-US" sz="1400" b="1" dirty="0">
                <a:solidFill>
                  <a:schemeClr val="tx1">
                    <a:lumMod val="75000"/>
                    <a:lumOff val="25000"/>
                  </a:schemeClr>
                </a:solidFill>
                <a:latin typeface="SimHei" panose="02010609060101010101" pitchFamily="49" charset="-122"/>
                <a:ea typeface="SimHei" panose="02010609060101010101" pitchFamily="49" charset="-122"/>
              </a:rPr>
              <a:t>以</a:t>
            </a:r>
            <a:r>
              <a:rPr lang="en" altLang="zh-CN" sz="1400" b="1" dirty="0">
                <a:solidFill>
                  <a:schemeClr val="tx1">
                    <a:lumMod val="75000"/>
                    <a:lumOff val="25000"/>
                  </a:schemeClr>
                </a:solidFill>
                <a:latin typeface="SimHei" panose="02010609060101010101" pitchFamily="49" charset="-122"/>
                <a:ea typeface="SimHei" panose="02010609060101010101" pitchFamily="49" charset="-122"/>
              </a:rPr>
              <a:t>json</a:t>
            </a:r>
            <a:r>
              <a:rPr lang="zh-CN" altLang="en-US" sz="1400" b="1" dirty="0">
                <a:solidFill>
                  <a:schemeClr val="tx1">
                    <a:lumMod val="75000"/>
                    <a:lumOff val="25000"/>
                  </a:schemeClr>
                </a:solidFill>
                <a:latin typeface="SimHei" panose="02010609060101010101" pitchFamily="49" charset="-122"/>
                <a:ea typeface="SimHei" panose="02010609060101010101" pitchFamily="49" charset="-122"/>
              </a:rPr>
              <a:t>的形式声明</a:t>
            </a:r>
          </a:p>
        </p:txBody>
      </p:sp>
      <p:sp>
        <p:nvSpPr>
          <p:cNvPr id="37" name="文本框 36">
            <a:extLst>
              <a:ext uri="{FF2B5EF4-FFF2-40B4-BE49-F238E27FC236}">
                <a16:creationId xmlns:a16="http://schemas.microsoft.com/office/drawing/2014/main" id="{5A2773C9-CAFC-DC4D-A859-8EFE9E91CA62}"/>
              </a:ext>
            </a:extLst>
          </p:cNvPr>
          <p:cNvSpPr txBox="1"/>
          <p:nvPr/>
        </p:nvSpPr>
        <p:spPr>
          <a:xfrm>
            <a:off x="4656778" y="3173531"/>
            <a:ext cx="5614564" cy="324576"/>
          </a:xfrm>
          <a:prstGeom prst="rect">
            <a:avLst/>
          </a:prstGeom>
          <a:noFill/>
        </p:spPr>
        <p:txBody>
          <a:bodyPr wrap="square" rtlCol="0">
            <a:spAutoFit/>
          </a:bodyPr>
          <a:lstStyle/>
          <a:p>
            <a:pPr>
              <a:lnSpc>
                <a:spcPct val="125000"/>
              </a:lnSpc>
            </a:pPr>
            <a:r>
              <a:rPr lang="en" altLang="zh-CN" sz="1400" b="1" dirty="0" err="1">
                <a:solidFill>
                  <a:schemeClr val="tx1">
                    <a:lumMod val="75000"/>
                    <a:lumOff val="25000"/>
                  </a:schemeClr>
                </a:solidFill>
                <a:latin typeface="SimHei" panose="02010609060101010101" pitchFamily="49" charset="-122"/>
                <a:ea typeface="SimHei" panose="02010609060101010101" pitchFamily="49" charset="-122"/>
              </a:rPr>
              <a:t>DraggableItem.vue</a:t>
            </a:r>
            <a:r>
              <a:rPr lang="zh-CN" altLang="en-US" sz="1400" b="1" dirty="0">
                <a:solidFill>
                  <a:schemeClr val="tx1">
                    <a:lumMod val="75000"/>
                    <a:lumOff val="25000"/>
                  </a:schemeClr>
                </a:solidFill>
                <a:latin typeface="SimHei" panose="02010609060101010101" pitchFamily="49" charset="-122"/>
                <a:ea typeface="SimHei" panose="02010609060101010101" pitchFamily="49" charset="-122"/>
              </a:rPr>
              <a:t>使用</a:t>
            </a:r>
            <a:r>
              <a:rPr lang="en" altLang="zh-CN" sz="1400" b="1" dirty="0" err="1">
                <a:solidFill>
                  <a:schemeClr val="tx1">
                    <a:lumMod val="75000"/>
                    <a:lumOff val="25000"/>
                  </a:schemeClr>
                </a:solidFill>
                <a:latin typeface="SimHei" panose="02010609060101010101" pitchFamily="49" charset="-122"/>
                <a:ea typeface="SimHei" panose="02010609060101010101" pitchFamily="49" charset="-122"/>
              </a:rPr>
              <a:t>render.js</a:t>
            </a:r>
            <a:r>
              <a:rPr lang="zh-CN" altLang="en" sz="1400" b="1" dirty="0">
                <a:solidFill>
                  <a:schemeClr val="tx1">
                    <a:lumMod val="75000"/>
                    <a:lumOff val="25000"/>
                  </a:schemeClr>
                </a:solidFill>
                <a:latin typeface="SimHei" panose="02010609060101010101" pitchFamily="49" charset="-122"/>
                <a:ea typeface="SimHei" panose="02010609060101010101" pitchFamily="49" charset="-122"/>
              </a:rPr>
              <a:t>，</a:t>
            </a:r>
            <a:r>
              <a:rPr lang="zh-CN" altLang="en-US" sz="1400" b="1" dirty="0">
                <a:solidFill>
                  <a:schemeClr val="tx1">
                    <a:lumMod val="75000"/>
                    <a:lumOff val="25000"/>
                  </a:schemeClr>
                </a:solidFill>
                <a:latin typeface="SimHei" panose="02010609060101010101" pitchFamily="49" charset="-122"/>
                <a:ea typeface="SimHei" panose="02010609060101010101" pitchFamily="49" charset="-122"/>
              </a:rPr>
              <a:t>将</a:t>
            </a:r>
            <a:r>
              <a:rPr lang="en" altLang="zh-CN" sz="1400" b="1" dirty="0" err="1">
                <a:solidFill>
                  <a:schemeClr val="tx1">
                    <a:lumMod val="75000"/>
                    <a:lumOff val="25000"/>
                  </a:schemeClr>
                </a:solidFill>
                <a:latin typeface="SimHei" panose="02010609060101010101" pitchFamily="49" charset="-122"/>
                <a:ea typeface="SimHei" panose="02010609060101010101" pitchFamily="49" charset="-122"/>
              </a:rPr>
              <a:t>config.js</a:t>
            </a:r>
            <a:r>
              <a:rPr lang="zh-CN" altLang="en-US" sz="1400" b="1" dirty="0">
                <a:solidFill>
                  <a:schemeClr val="tx1">
                    <a:lumMod val="75000"/>
                    <a:lumOff val="25000"/>
                  </a:schemeClr>
                </a:solidFill>
                <a:latin typeface="SimHei" panose="02010609060101010101" pitchFamily="49" charset="-122"/>
                <a:ea typeface="SimHei" panose="02010609060101010101" pitchFamily="49" charset="-122"/>
              </a:rPr>
              <a:t>的</a:t>
            </a:r>
            <a:r>
              <a:rPr lang="en" altLang="zh-CN" sz="1400" b="1" dirty="0">
                <a:solidFill>
                  <a:schemeClr val="tx1">
                    <a:lumMod val="75000"/>
                    <a:lumOff val="25000"/>
                  </a:schemeClr>
                </a:solidFill>
                <a:latin typeface="SimHei" panose="02010609060101010101" pitchFamily="49" charset="-122"/>
                <a:ea typeface="SimHei" panose="02010609060101010101" pitchFamily="49" charset="-122"/>
              </a:rPr>
              <a:t>json</a:t>
            </a:r>
            <a:r>
              <a:rPr lang="zh-CN" altLang="en-US" sz="1400" b="1" dirty="0">
                <a:solidFill>
                  <a:schemeClr val="tx1">
                    <a:lumMod val="75000"/>
                    <a:lumOff val="25000"/>
                  </a:schemeClr>
                </a:solidFill>
                <a:latin typeface="SimHei" panose="02010609060101010101" pitchFamily="49" charset="-122"/>
                <a:ea typeface="SimHei" panose="02010609060101010101" pitchFamily="49" charset="-122"/>
              </a:rPr>
              <a:t>转为唱吧组件</a:t>
            </a:r>
          </a:p>
        </p:txBody>
      </p:sp>
      <p:sp>
        <p:nvSpPr>
          <p:cNvPr id="38" name="文本框 37">
            <a:extLst>
              <a:ext uri="{FF2B5EF4-FFF2-40B4-BE49-F238E27FC236}">
                <a16:creationId xmlns:a16="http://schemas.microsoft.com/office/drawing/2014/main" id="{2F8E328C-1D21-ED47-967C-6D46ED16F8F7}"/>
              </a:ext>
            </a:extLst>
          </p:cNvPr>
          <p:cNvSpPr txBox="1"/>
          <p:nvPr/>
        </p:nvSpPr>
        <p:spPr>
          <a:xfrm>
            <a:off x="4656778" y="3494626"/>
            <a:ext cx="5614564" cy="324576"/>
          </a:xfrm>
          <a:prstGeom prst="rect">
            <a:avLst/>
          </a:prstGeom>
          <a:noFill/>
        </p:spPr>
        <p:txBody>
          <a:bodyPr wrap="square" rtlCol="0">
            <a:spAutoFit/>
          </a:bodyPr>
          <a:lstStyle/>
          <a:p>
            <a:pPr>
              <a:lnSpc>
                <a:spcPct val="125000"/>
              </a:lnSpc>
            </a:pPr>
            <a:r>
              <a:rPr lang="en" altLang="zh-CN" sz="1400" b="1" dirty="0" err="1">
                <a:solidFill>
                  <a:schemeClr val="tx1">
                    <a:lumMod val="75000"/>
                    <a:lumOff val="25000"/>
                  </a:schemeClr>
                </a:solidFill>
                <a:latin typeface="SimHei" panose="02010609060101010101" pitchFamily="49" charset="-122"/>
                <a:ea typeface="SimHei" panose="02010609060101010101" pitchFamily="49" charset="-122"/>
              </a:rPr>
              <a:t>RightPanel.vue</a:t>
            </a:r>
            <a:r>
              <a:rPr lang="zh-CN" altLang="en-US" sz="1400" b="1" dirty="0">
                <a:solidFill>
                  <a:schemeClr val="tx1">
                    <a:lumMod val="75000"/>
                    <a:lumOff val="25000"/>
                  </a:schemeClr>
                </a:solidFill>
                <a:latin typeface="SimHei" panose="02010609060101010101" pitchFamily="49" charset="-122"/>
                <a:ea typeface="SimHei" panose="02010609060101010101" pitchFamily="49" charset="-122"/>
              </a:rPr>
              <a:t>将</a:t>
            </a:r>
            <a:r>
              <a:rPr lang="en" altLang="zh-CN" sz="1400" b="1" dirty="0" err="1">
                <a:solidFill>
                  <a:schemeClr val="tx1">
                    <a:lumMod val="75000"/>
                    <a:lumOff val="25000"/>
                  </a:schemeClr>
                </a:solidFill>
                <a:latin typeface="SimHei" panose="02010609060101010101" pitchFamily="49" charset="-122"/>
                <a:ea typeface="SimHei" panose="02010609060101010101" pitchFamily="49" charset="-122"/>
              </a:rPr>
              <a:t>config.js</a:t>
            </a:r>
            <a:r>
              <a:rPr lang="zh-CN" altLang="en-US" sz="1400" b="1" dirty="0">
                <a:solidFill>
                  <a:schemeClr val="tx1">
                    <a:lumMod val="75000"/>
                    <a:lumOff val="25000"/>
                  </a:schemeClr>
                </a:solidFill>
                <a:latin typeface="SimHei" panose="02010609060101010101" pitchFamily="49" charset="-122"/>
                <a:ea typeface="SimHei" panose="02010609060101010101" pitchFamily="49" charset="-122"/>
              </a:rPr>
              <a:t>中</a:t>
            </a:r>
            <a:r>
              <a:rPr lang="en" altLang="zh-CN" sz="1400" b="1" dirty="0">
                <a:solidFill>
                  <a:schemeClr val="tx1">
                    <a:lumMod val="75000"/>
                    <a:lumOff val="25000"/>
                  </a:schemeClr>
                </a:solidFill>
                <a:latin typeface="SimHei" panose="02010609060101010101" pitchFamily="49" charset="-122"/>
                <a:ea typeface="SimHei" panose="02010609060101010101" pitchFamily="49" charset="-122"/>
              </a:rPr>
              <a:t>json</a:t>
            </a:r>
            <a:r>
              <a:rPr lang="zh-CN" altLang="en-US" sz="1400" b="1" dirty="0">
                <a:solidFill>
                  <a:schemeClr val="tx1">
                    <a:lumMod val="75000"/>
                    <a:lumOff val="25000"/>
                  </a:schemeClr>
                </a:solidFill>
                <a:latin typeface="SimHei" panose="02010609060101010101" pitchFamily="49" charset="-122"/>
                <a:ea typeface="SimHei" panose="02010609060101010101" pitchFamily="49" charset="-122"/>
              </a:rPr>
              <a:t>配置展现出来，实现自定义的设置</a:t>
            </a:r>
          </a:p>
        </p:txBody>
      </p:sp>
      <p:sp>
        <p:nvSpPr>
          <p:cNvPr id="39" name="Inhaltsplatzhalter 4">
            <a:extLst>
              <a:ext uri="{FF2B5EF4-FFF2-40B4-BE49-F238E27FC236}">
                <a16:creationId xmlns:a16="http://schemas.microsoft.com/office/drawing/2014/main" id="{20A5ECC3-EA12-4C40-8ED5-B451E5425726}"/>
              </a:ext>
            </a:extLst>
          </p:cNvPr>
          <p:cNvSpPr txBox="1"/>
          <p:nvPr/>
        </p:nvSpPr>
        <p:spPr>
          <a:xfrm>
            <a:off x="4373262" y="4410650"/>
            <a:ext cx="885242" cy="430887"/>
          </a:xfrm>
          <a:prstGeom prst="rect">
            <a:avLst/>
          </a:prstGeom>
        </p:spPr>
        <p:txBody>
          <a:bodyPr wrap="square" lIns="0" tIns="0" rIns="0" bIns="0" anchor="ctr">
            <a:spAutoFit/>
          </a:bodyPr>
          <a:lstStyle>
            <a:lvl1pPr marL="273050" indent="-273050" algn="l" defTabSz="913765"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3765"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3765"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1200"/>
              </a:spcAft>
              <a:buNone/>
            </a:pPr>
            <a:r>
              <a:rPr lang="en-US" sz="2800" b="1" dirty="0">
                <a:latin typeface="+mj-lt"/>
              </a:rPr>
              <a:t>40%</a:t>
            </a:r>
            <a:endParaRPr lang="en-US" sz="2000" dirty="0">
              <a:latin typeface="+mn-lt"/>
            </a:endParaRPr>
          </a:p>
        </p:txBody>
      </p:sp>
      <p:sp>
        <p:nvSpPr>
          <p:cNvPr id="40" name="Freeform 5">
            <a:extLst>
              <a:ext uri="{FF2B5EF4-FFF2-40B4-BE49-F238E27FC236}">
                <a16:creationId xmlns:a16="http://schemas.microsoft.com/office/drawing/2014/main" id="{C4CCEC95-E09E-EA4D-8B28-627377C687D6}"/>
              </a:ext>
            </a:extLst>
          </p:cNvPr>
          <p:cNvSpPr/>
          <p:nvPr/>
        </p:nvSpPr>
        <p:spPr bwMode="auto">
          <a:xfrm>
            <a:off x="1743680" y="4679103"/>
            <a:ext cx="2858045" cy="784901"/>
          </a:xfrm>
          <a:prstGeom prst="homePlate">
            <a:avLst/>
          </a:prstGeom>
          <a:solidFill>
            <a:schemeClr val="tx1">
              <a:lumMod val="75000"/>
              <a:lumOff val="25000"/>
            </a:schemeClr>
          </a:solidFill>
          <a:ln>
            <a:noFill/>
          </a:ln>
        </p:spPr>
        <p:txBody>
          <a:bodyPr vert="horz" wrap="square" lIns="91440" tIns="45720" rIns="91440" bIns="45720" numCol="1" anchor="t" anchorCtr="0" compatLnSpc="1"/>
          <a:lstStyle/>
          <a:p>
            <a:endParaRPr lang="en-US"/>
          </a:p>
        </p:txBody>
      </p:sp>
      <p:sp>
        <p:nvSpPr>
          <p:cNvPr id="41" name="Freeform 6">
            <a:extLst>
              <a:ext uri="{FF2B5EF4-FFF2-40B4-BE49-F238E27FC236}">
                <a16:creationId xmlns:a16="http://schemas.microsoft.com/office/drawing/2014/main" id="{5A3D60A1-D662-F54A-816C-355FD3BD0BD1}"/>
              </a:ext>
            </a:extLst>
          </p:cNvPr>
          <p:cNvSpPr/>
          <p:nvPr/>
        </p:nvSpPr>
        <p:spPr bwMode="auto">
          <a:xfrm>
            <a:off x="1064929" y="4406582"/>
            <a:ext cx="1007410" cy="1329943"/>
          </a:xfrm>
          <a:custGeom>
            <a:avLst/>
            <a:gdLst>
              <a:gd name="T0" fmla="*/ 529 w 787"/>
              <a:gd name="T1" fmla="*/ 0 h 1036"/>
              <a:gd name="T2" fmla="*/ 450 w 787"/>
              <a:gd name="T3" fmla="*/ 33 h 1036"/>
              <a:gd name="T4" fmla="*/ 44 w 787"/>
              <a:gd name="T5" fmla="*/ 439 h 1036"/>
              <a:gd name="T6" fmla="*/ 44 w 787"/>
              <a:gd name="T7" fmla="*/ 596 h 1036"/>
              <a:gd name="T8" fmla="*/ 450 w 787"/>
              <a:gd name="T9" fmla="*/ 1003 h 1036"/>
              <a:gd name="T10" fmla="*/ 529 w 787"/>
              <a:gd name="T11" fmla="*/ 1036 h 1036"/>
              <a:gd name="T12" fmla="*/ 607 w 787"/>
              <a:gd name="T13" fmla="*/ 1003 h 1036"/>
              <a:gd name="T14" fmla="*/ 787 w 787"/>
              <a:gd name="T15" fmla="*/ 824 h 1036"/>
              <a:gd name="T16" fmla="*/ 530 w 787"/>
              <a:gd name="T17" fmla="*/ 824 h 1036"/>
              <a:gd name="T18" fmla="*/ 530 w 787"/>
              <a:gd name="T19" fmla="*/ 212 h 1036"/>
              <a:gd name="T20" fmla="*/ 786 w 787"/>
              <a:gd name="T21" fmla="*/ 212 h 1036"/>
              <a:gd name="T22" fmla="*/ 607 w 787"/>
              <a:gd name="T23" fmla="*/ 33 h 1036"/>
              <a:gd name="T24" fmla="*/ 529 w 787"/>
              <a:gd name="T25" fmla="*/ 0 h 10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7" h="1036">
                <a:moveTo>
                  <a:pt x="529" y="0"/>
                </a:moveTo>
                <a:cubicBezTo>
                  <a:pt x="500" y="0"/>
                  <a:pt x="472" y="11"/>
                  <a:pt x="450" y="33"/>
                </a:cubicBezTo>
                <a:cubicBezTo>
                  <a:pt x="44" y="439"/>
                  <a:pt x="44" y="439"/>
                  <a:pt x="44" y="439"/>
                </a:cubicBezTo>
                <a:cubicBezTo>
                  <a:pt x="0" y="483"/>
                  <a:pt x="0" y="553"/>
                  <a:pt x="44" y="596"/>
                </a:cubicBezTo>
                <a:cubicBezTo>
                  <a:pt x="450" y="1003"/>
                  <a:pt x="450" y="1003"/>
                  <a:pt x="450" y="1003"/>
                </a:cubicBezTo>
                <a:cubicBezTo>
                  <a:pt x="472" y="1025"/>
                  <a:pt x="500" y="1036"/>
                  <a:pt x="529" y="1036"/>
                </a:cubicBezTo>
                <a:cubicBezTo>
                  <a:pt x="557" y="1036"/>
                  <a:pt x="585" y="1025"/>
                  <a:pt x="607" y="1003"/>
                </a:cubicBezTo>
                <a:cubicBezTo>
                  <a:pt x="787" y="824"/>
                  <a:pt x="787" y="824"/>
                  <a:pt x="787" y="824"/>
                </a:cubicBezTo>
                <a:cubicBezTo>
                  <a:pt x="530" y="824"/>
                  <a:pt x="530" y="824"/>
                  <a:pt x="530" y="824"/>
                </a:cubicBezTo>
                <a:cubicBezTo>
                  <a:pt x="530" y="212"/>
                  <a:pt x="530" y="212"/>
                  <a:pt x="530" y="212"/>
                </a:cubicBezTo>
                <a:cubicBezTo>
                  <a:pt x="786" y="212"/>
                  <a:pt x="786" y="212"/>
                  <a:pt x="786" y="212"/>
                </a:cubicBezTo>
                <a:cubicBezTo>
                  <a:pt x="607" y="33"/>
                  <a:pt x="607" y="33"/>
                  <a:pt x="607" y="33"/>
                </a:cubicBezTo>
                <a:cubicBezTo>
                  <a:pt x="585" y="11"/>
                  <a:pt x="557" y="0"/>
                  <a:pt x="529" y="0"/>
                </a:cubicBezTo>
              </a:path>
            </a:pathLst>
          </a:custGeom>
          <a:gradFill>
            <a:gsLst>
              <a:gs pos="42000">
                <a:schemeClr val="bg1"/>
              </a:gs>
              <a:gs pos="100000">
                <a:schemeClr val="bg1">
                  <a:lumMod val="95000"/>
                </a:schemeClr>
              </a:gs>
              <a:gs pos="0">
                <a:schemeClr val="bg1">
                  <a:lumMod val="95000"/>
                </a:schemeClr>
              </a:gs>
            </a:gsLst>
            <a:lin ang="0" scaled="0"/>
          </a:gradFill>
          <a:ln>
            <a:noFill/>
          </a:ln>
        </p:spPr>
        <p:txBody>
          <a:bodyPr vert="horz" wrap="square" lIns="91440" tIns="45720" rIns="91440" bIns="45720" numCol="1" anchor="t" anchorCtr="0" compatLnSpc="1"/>
          <a:lstStyle/>
          <a:p>
            <a:endParaRPr lang="en-US"/>
          </a:p>
        </p:txBody>
      </p:sp>
      <p:sp>
        <p:nvSpPr>
          <p:cNvPr id="42" name="Freeform 8">
            <a:extLst>
              <a:ext uri="{FF2B5EF4-FFF2-40B4-BE49-F238E27FC236}">
                <a16:creationId xmlns:a16="http://schemas.microsoft.com/office/drawing/2014/main" id="{866D3B2A-6BFB-964E-AD61-E877077EB5C9}"/>
              </a:ext>
            </a:extLst>
          </p:cNvPr>
          <p:cNvSpPr>
            <a:spLocks noEditPoints="1"/>
          </p:cNvSpPr>
          <p:nvPr/>
        </p:nvSpPr>
        <p:spPr bwMode="auto">
          <a:xfrm>
            <a:off x="1058805" y="4400458"/>
            <a:ext cx="1366689" cy="1342191"/>
          </a:xfrm>
          <a:custGeom>
            <a:avLst/>
            <a:gdLst>
              <a:gd name="T0" fmla="*/ 534 w 1068"/>
              <a:gd name="T1" fmla="*/ 1046 h 1046"/>
              <a:gd name="T2" fmla="*/ 452 w 1068"/>
              <a:gd name="T3" fmla="*/ 1012 h 1046"/>
              <a:gd name="T4" fmla="*/ 45 w 1068"/>
              <a:gd name="T5" fmla="*/ 605 h 1046"/>
              <a:gd name="T6" fmla="*/ 45 w 1068"/>
              <a:gd name="T7" fmla="*/ 441 h 1046"/>
              <a:gd name="T8" fmla="*/ 452 w 1068"/>
              <a:gd name="T9" fmla="*/ 34 h 1046"/>
              <a:gd name="T10" fmla="*/ 534 w 1068"/>
              <a:gd name="T11" fmla="*/ 0 h 1046"/>
              <a:gd name="T12" fmla="*/ 616 w 1068"/>
              <a:gd name="T13" fmla="*/ 34 h 1046"/>
              <a:gd name="T14" fmla="*/ 1022 w 1068"/>
              <a:gd name="T15" fmla="*/ 441 h 1046"/>
              <a:gd name="T16" fmla="*/ 1022 w 1068"/>
              <a:gd name="T17" fmla="*/ 605 h 1046"/>
              <a:gd name="T18" fmla="*/ 616 w 1068"/>
              <a:gd name="T19" fmla="*/ 1012 h 1046"/>
              <a:gd name="T20" fmla="*/ 534 w 1068"/>
              <a:gd name="T21" fmla="*/ 1046 h 1046"/>
              <a:gd name="T22" fmla="*/ 534 w 1068"/>
              <a:gd name="T23" fmla="*/ 10 h 1046"/>
              <a:gd name="T24" fmla="*/ 459 w 1068"/>
              <a:gd name="T25" fmla="*/ 41 h 1046"/>
              <a:gd name="T26" fmla="*/ 52 w 1068"/>
              <a:gd name="T27" fmla="*/ 448 h 1046"/>
              <a:gd name="T28" fmla="*/ 52 w 1068"/>
              <a:gd name="T29" fmla="*/ 598 h 1046"/>
              <a:gd name="T30" fmla="*/ 459 w 1068"/>
              <a:gd name="T31" fmla="*/ 1004 h 1046"/>
              <a:gd name="T32" fmla="*/ 534 w 1068"/>
              <a:gd name="T33" fmla="*/ 1036 h 1046"/>
              <a:gd name="T34" fmla="*/ 609 w 1068"/>
              <a:gd name="T35" fmla="*/ 1004 h 1046"/>
              <a:gd name="T36" fmla="*/ 1015 w 1068"/>
              <a:gd name="T37" fmla="*/ 598 h 1046"/>
              <a:gd name="T38" fmla="*/ 1015 w 1068"/>
              <a:gd name="T39" fmla="*/ 448 h 1046"/>
              <a:gd name="T40" fmla="*/ 609 w 1068"/>
              <a:gd name="T41" fmla="*/ 41 h 1046"/>
              <a:gd name="T42" fmla="*/ 534 w 1068"/>
              <a:gd name="T43" fmla="*/ 10 h 10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68" h="1046">
                <a:moveTo>
                  <a:pt x="534" y="1046"/>
                </a:moveTo>
                <a:cubicBezTo>
                  <a:pt x="503" y="1046"/>
                  <a:pt x="474" y="1034"/>
                  <a:pt x="452" y="1012"/>
                </a:cubicBezTo>
                <a:cubicBezTo>
                  <a:pt x="45" y="605"/>
                  <a:pt x="45" y="605"/>
                  <a:pt x="45" y="605"/>
                </a:cubicBezTo>
                <a:cubicBezTo>
                  <a:pt x="0" y="560"/>
                  <a:pt x="0" y="486"/>
                  <a:pt x="45" y="441"/>
                </a:cubicBezTo>
                <a:cubicBezTo>
                  <a:pt x="452" y="34"/>
                  <a:pt x="452" y="34"/>
                  <a:pt x="452" y="34"/>
                </a:cubicBezTo>
                <a:cubicBezTo>
                  <a:pt x="474" y="12"/>
                  <a:pt x="503" y="0"/>
                  <a:pt x="534" y="0"/>
                </a:cubicBezTo>
                <a:cubicBezTo>
                  <a:pt x="565" y="0"/>
                  <a:pt x="594" y="12"/>
                  <a:pt x="616" y="34"/>
                </a:cubicBezTo>
                <a:cubicBezTo>
                  <a:pt x="1022" y="441"/>
                  <a:pt x="1022" y="441"/>
                  <a:pt x="1022" y="441"/>
                </a:cubicBezTo>
                <a:cubicBezTo>
                  <a:pt x="1068" y="486"/>
                  <a:pt x="1068" y="560"/>
                  <a:pt x="1022" y="605"/>
                </a:cubicBezTo>
                <a:cubicBezTo>
                  <a:pt x="616" y="1012"/>
                  <a:pt x="616" y="1012"/>
                  <a:pt x="616" y="1012"/>
                </a:cubicBezTo>
                <a:cubicBezTo>
                  <a:pt x="594" y="1034"/>
                  <a:pt x="565" y="1046"/>
                  <a:pt x="534" y="1046"/>
                </a:cubicBezTo>
                <a:close/>
                <a:moveTo>
                  <a:pt x="534" y="10"/>
                </a:moveTo>
                <a:cubicBezTo>
                  <a:pt x="505" y="10"/>
                  <a:pt x="479" y="21"/>
                  <a:pt x="459" y="41"/>
                </a:cubicBezTo>
                <a:cubicBezTo>
                  <a:pt x="52" y="448"/>
                  <a:pt x="52" y="448"/>
                  <a:pt x="52" y="448"/>
                </a:cubicBezTo>
                <a:cubicBezTo>
                  <a:pt x="11" y="489"/>
                  <a:pt x="11" y="557"/>
                  <a:pt x="52" y="598"/>
                </a:cubicBezTo>
                <a:cubicBezTo>
                  <a:pt x="459" y="1004"/>
                  <a:pt x="459" y="1004"/>
                  <a:pt x="459" y="1004"/>
                </a:cubicBezTo>
                <a:cubicBezTo>
                  <a:pt x="479" y="1024"/>
                  <a:pt x="505" y="1036"/>
                  <a:pt x="534" y="1036"/>
                </a:cubicBezTo>
                <a:cubicBezTo>
                  <a:pt x="562" y="1036"/>
                  <a:pt x="589" y="1024"/>
                  <a:pt x="609" y="1004"/>
                </a:cubicBezTo>
                <a:cubicBezTo>
                  <a:pt x="1015" y="598"/>
                  <a:pt x="1015" y="598"/>
                  <a:pt x="1015" y="598"/>
                </a:cubicBezTo>
                <a:cubicBezTo>
                  <a:pt x="1057" y="557"/>
                  <a:pt x="1056" y="489"/>
                  <a:pt x="1015" y="448"/>
                </a:cubicBezTo>
                <a:cubicBezTo>
                  <a:pt x="609" y="41"/>
                  <a:pt x="609" y="41"/>
                  <a:pt x="609" y="41"/>
                </a:cubicBezTo>
                <a:cubicBezTo>
                  <a:pt x="589" y="21"/>
                  <a:pt x="562" y="10"/>
                  <a:pt x="534" y="10"/>
                </a:cubicBezTo>
                <a:close/>
              </a:path>
            </a:pathLst>
          </a:custGeom>
          <a:solidFill>
            <a:schemeClr val="bg1">
              <a:lumMod val="95000"/>
            </a:schemeClr>
          </a:solidFill>
          <a:ln>
            <a:noFill/>
          </a:ln>
        </p:spPr>
        <p:txBody>
          <a:bodyPr vert="horz" wrap="square" lIns="91440" tIns="45720" rIns="91440" bIns="45720" numCol="1" anchor="t" anchorCtr="0" compatLnSpc="1"/>
          <a:lstStyle/>
          <a:p>
            <a:endParaRPr lang="en-US"/>
          </a:p>
        </p:txBody>
      </p:sp>
      <p:sp>
        <p:nvSpPr>
          <p:cNvPr id="43" name="Inhaltsplatzhalter 4">
            <a:extLst>
              <a:ext uri="{FF2B5EF4-FFF2-40B4-BE49-F238E27FC236}">
                <a16:creationId xmlns:a16="http://schemas.microsoft.com/office/drawing/2014/main" id="{32AD35AF-C3F5-FB46-BB5C-504F4BE31FF9}"/>
              </a:ext>
            </a:extLst>
          </p:cNvPr>
          <p:cNvSpPr txBox="1"/>
          <p:nvPr/>
        </p:nvSpPr>
        <p:spPr>
          <a:xfrm>
            <a:off x="2728635" y="4848241"/>
            <a:ext cx="885242" cy="430887"/>
          </a:xfrm>
          <a:prstGeom prst="rect">
            <a:avLst/>
          </a:prstGeom>
        </p:spPr>
        <p:txBody>
          <a:bodyPr wrap="square" lIns="0" tIns="0" rIns="0" bIns="0" anchor="ctr">
            <a:spAutoFit/>
          </a:bodyPr>
          <a:lstStyle>
            <a:lvl1pPr marL="273050" indent="-273050" algn="l" defTabSz="913765"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3765"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3765"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1200"/>
              </a:spcAft>
              <a:buNone/>
            </a:pPr>
            <a:r>
              <a:rPr lang="en-US" altLang="zh-CN" sz="2800" b="1" dirty="0">
                <a:latin typeface="+mj-lt"/>
              </a:rPr>
              <a:t>3</a:t>
            </a:r>
            <a:endParaRPr lang="en-US" sz="2000" dirty="0">
              <a:latin typeface="+mn-lt"/>
            </a:endParaRPr>
          </a:p>
        </p:txBody>
      </p:sp>
      <p:sp>
        <p:nvSpPr>
          <p:cNvPr id="44" name="文本框 43">
            <a:extLst>
              <a:ext uri="{FF2B5EF4-FFF2-40B4-BE49-F238E27FC236}">
                <a16:creationId xmlns:a16="http://schemas.microsoft.com/office/drawing/2014/main" id="{DA0B92D9-DBE9-7140-A828-D7B30059FA27}"/>
              </a:ext>
            </a:extLst>
          </p:cNvPr>
          <p:cNvSpPr txBox="1"/>
          <p:nvPr/>
        </p:nvSpPr>
        <p:spPr>
          <a:xfrm>
            <a:off x="4658308" y="4593482"/>
            <a:ext cx="3773237" cy="324641"/>
          </a:xfrm>
          <a:prstGeom prst="rect">
            <a:avLst/>
          </a:prstGeom>
          <a:noFill/>
        </p:spPr>
        <p:txBody>
          <a:bodyPr wrap="square" rtlCol="0">
            <a:spAutoFit/>
          </a:bodyPr>
          <a:lstStyle/>
          <a:p>
            <a:pPr>
              <a:lnSpc>
                <a:spcPct val="125000"/>
              </a:lnSpc>
            </a:pPr>
            <a:r>
              <a:rPr lang="zh-CN" altLang="en-US" sz="1400" b="1" dirty="0">
                <a:solidFill>
                  <a:schemeClr val="tx1">
                    <a:lumMod val="75000"/>
                    <a:lumOff val="25000"/>
                  </a:schemeClr>
                </a:solidFill>
                <a:latin typeface="SimHei" panose="02010609060101010101" pitchFamily="49" charset="-122"/>
                <a:ea typeface="SimHei" panose="02010609060101010101" pitchFamily="49" charset="-122"/>
              </a:rPr>
              <a:t>生成代码</a:t>
            </a:r>
          </a:p>
        </p:txBody>
      </p:sp>
      <p:sp>
        <p:nvSpPr>
          <p:cNvPr id="45" name="文本框 44">
            <a:extLst>
              <a:ext uri="{FF2B5EF4-FFF2-40B4-BE49-F238E27FC236}">
                <a16:creationId xmlns:a16="http://schemas.microsoft.com/office/drawing/2014/main" id="{C3D2A843-A765-9244-8596-58376D96A749}"/>
              </a:ext>
            </a:extLst>
          </p:cNvPr>
          <p:cNvSpPr txBox="1"/>
          <p:nvPr/>
        </p:nvSpPr>
        <p:spPr>
          <a:xfrm>
            <a:off x="4658308" y="4873261"/>
            <a:ext cx="5614564" cy="324576"/>
          </a:xfrm>
          <a:prstGeom prst="rect">
            <a:avLst/>
          </a:prstGeom>
          <a:noFill/>
        </p:spPr>
        <p:txBody>
          <a:bodyPr wrap="square" rtlCol="0">
            <a:spAutoFit/>
          </a:bodyPr>
          <a:lstStyle/>
          <a:p>
            <a:pPr>
              <a:lnSpc>
                <a:spcPct val="125000"/>
              </a:lnSpc>
            </a:pPr>
            <a:r>
              <a:rPr lang="en" altLang="zh-CN" sz="1400" b="1" dirty="0" err="1">
                <a:solidFill>
                  <a:schemeClr val="tx1">
                    <a:lumMod val="75000"/>
                    <a:lumOff val="25000"/>
                  </a:schemeClr>
                </a:solidFill>
                <a:latin typeface="SimHei" panose="02010609060101010101" pitchFamily="49" charset="-122"/>
                <a:ea typeface="SimHei" panose="02010609060101010101" pitchFamily="49" charset="-122"/>
              </a:rPr>
              <a:t>Home.vue</a:t>
            </a:r>
            <a:r>
              <a:rPr lang="zh-CN" altLang="en-US" sz="1400" b="1" dirty="0">
                <a:solidFill>
                  <a:schemeClr val="tx1">
                    <a:lumMod val="75000"/>
                    <a:lumOff val="25000"/>
                  </a:schemeClr>
                </a:solidFill>
                <a:latin typeface="SimHei" panose="02010609060101010101" pitchFamily="49" charset="-122"/>
                <a:ea typeface="SimHei" panose="02010609060101010101" pitchFamily="49" charset="-122"/>
              </a:rPr>
              <a:t>中的</a:t>
            </a:r>
            <a:r>
              <a:rPr lang="en" altLang="zh-CN" sz="1400" b="1" dirty="0" err="1">
                <a:solidFill>
                  <a:schemeClr val="tx1">
                    <a:lumMod val="75000"/>
                    <a:lumOff val="25000"/>
                  </a:schemeClr>
                </a:solidFill>
                <a:latin typeface="SimHei" panose="02010609060101010101" pitchFamily="49" charset="-122"/>
                <a:ea typeface="SimHei" panose="02010609060101010101" pitchFamily="49" charset="-122"/>
              </a:rPr>
              <a:t>generateCode</a:t>
            </a:r>
            <a:r>
              <a:rPr lang="zh-CN" altLang="en-US" sz="1400" b="1" dirty="0">
                <a:solidFill>
                  <a:schemeClr val="tx1">
                    <a:lumMod val="75000"/>
                    <a:lumOff val="25000"/>
                  </a:schemeClr>
                </a:solidFill>
                <a:latin typeface="SimHei" panose="02010609060101010101" pitchFamily="49" charset="-122"/>
                <a:ea typeface="SimHei" panose="02010609060101010101" pitchFamily="49" charset="-122"/>
              </a:rPr>
              <a:t>函数将用户的设计生成</a:t>
            </a:r>
            <a:r>
              <a:rPr lang="en-US" altLang="zh-CN" sz="1400" b="1" dirty="0" err="1">
                <a:solidFill>
                  <a:schemeClr val="tx1">
                    <a:lumMod val="75000"/>
                    <a:lumOff val="25000"/>
                  </a:schemeClr>
                </a:solidFill>
                <a:latin typeface="SimHei" panose="02010609060101010101" pitchFamily="49" charset="-122"/>
                <a:ea typeface="SimHei" panose="02010609060101010101" pitchFamily="49" charset="-122"/>
              </a:rPr>
              <a:t>vue</a:t>
            </a:r>
            <a:r>
              <a:rPr lang="zh-CN" altLang="en-US" sz="1400" b="1" dirty="0">
                <a:solidFill>
                  <a:schemeClr val="tx1">
                    <a:lumMod val="75000"/>
                    <a:lumOff val="25000"/>
                  </a:schemeClr>
                </a:solidFill>
                <a:latin typeface="SimHei" panose="02010609060101010101" pitchFamily="49" charset="-122"/>
                <a:ea typeface="SimHei" panose="02010609060101010101" pitchFamily="49" charset="-122"/>
              </a:rPr>
              <a:t>代码</a:t>
            </a:r>
          </a:p>
        </p:txBody>
      </p:sp>
      <p:sp>
        <p:nvSpPr>
          <p:cNvPr id="46" name="文本框 45">
            <a:extLst>
              <a:ext uri="{FF2B5EF4-FFF2-40B4-BE49-F238E27FC236}">
                <a16:creationId xmlns:a16="http://schemas.microsoft.com/office/drawing/2014/main" id="{92E318EC-4499-9F4E-91E2-9BEDCAAE7DAE}"/>
              </a:ext>
            </a:extLst>
          </p:cNvPr>
          <p:cNvSpPr txBox="1"/>
          <p:nvPr/>
        </p:nvSpPr>
        <p:spPr>
          <a:xfrm>
            <a:off x="4658308" y="5194356"/>
            <a:ext cx="5614564" cy="324576"/>
          </a:xfrm>
          <a:prstGeom prst="rect">
            <a:avLst/>
          </a:prstGeom>
          <a:noFill/>
        </p:spPr>
        <p:txBody>
          <a:bodyPr wrap="square" rtlCol="0">
            <a:spAutoFit/>
          </a:bodyPr>
          <a:lstStyle/>
          <a:p>
            <a:pPr>
              <a:lnSpc>
                <a:spcPct val="125000"/>
              </a:lnSpc>
            </a:pPr>
            <a:r>
              <a:rPr lang="en-US" altLang="zh-CN" sz="1400" b="1" dirty="0" err="1">
                <a:solidFill>
                  <a:schemeClr val="tx1">
                    <a:lumMod val="75000"/>
                    <a:lumOff val="25000"/>
                  </a:schemeClr>
                </a:solidFill>
                <a:latin typeface="SimHei" panose="02010609060101010101" pitchFamily="49" charset="-122"/>
                <a:ea typeface="SimHei" panose="02010609060101010101" pitchFamily="49" charset="-122"/>
              </a:rPr>
              <a:t>html.js</a:t>
            </a:r>
            <a:r>
              <a:rPr lang="zh-CN" altLang="en-US" sz="1400" b="1" dirty="0">
                <a:solidFill>
                  <a:schemeClr val="tx1">
                    <a:lumMod val="75000"/>
                    <a:lumOff val="25000"/>
                  </a:schemeClr>
                </a:solidFill>
                <a:latin typeface="SimHei" panose="02010609060101010101" pitchFamily="49" charset="-122"/>
                <a:ea typeface="SimHei" panose="02010609060101010101" pitchFamily="49" charset="-122"/>
              </a:rPr>
              <a:t> </a:t>
            </a:r>
            <a:r>
              <a:rPr lang="en-US" altLang="zh-CN" sz="1400" b="1" dirty="0" err="1">
                <a:solidFill>
                  <a:schemeClr val="tx1">
                    <a:lumMod val="75000"/>
                    <a:lumOff val="25000"/>
                  </a:schemeClr>
                </a:solidFill>
                <a:latin typeface="SimHei" panose="02010609060101010101" pitchFamily="49" charset="-122"/>
                <a:ea typeface="SimHei" panose="02010609060101010101" pitchFamily="49" charset="-122"/>
              </a:rPr>
              <a:t>css.js</a:t>
            </a:r>
            <a:r>
              <a:rPr lang="zh-CN" altLang="en-US" sz="1400" b="1" dirty="0">
                <a:solidFill>
                  <a:schemeClr val="tx1">
                    <a:lumMod val="75000"/>
                    <a:lumOff val="25000"/>
                  </a:schemeClr>
                </a:solidFill>
                <a:latin typeface="SimHei" panose="02010609060101010101" pitchFamily="49" charset="-122"/>
                <a:ea typeface="SimHei" panose="02010609060101010101" pitchFamily="49" charset="-122"/>
              </a:rPr>
              <a:t> </a:t>
            </a:r>
            <a:r>
              <a:rPr lang="en-US" altLang="zh-CN" sz="1400" b="1" dirty="0" err="1">
                <a:solidFill>
                  <a:schemeClr val="tx1">
                    <a:lumMod val="75000"/>
                    <a:lumOff val="25000"/>
                  </a:schemeClr>
                </a:solidFill>
                <a:latin typeface="SimHei" panose="02010609060101010101" pitchFamily="49" charset="-122"/>
                <a:ea typeface="SimHei" panose="02010609060101010101" pitchFamily="49" charset="-122"/>
              </a:rPr>
              <a:t>js.js</a:t>
            </a:r>
            <a:endParaRPr lang="zh-CN" altLang="en-US" sz="1400" b="1" dirty="0">
              <a:solidFill>
                <a:schemeClr val="tx1">
                  <a:lumMod val="75000"/>
                  <a:lumOff val="25000"/>
                </a:schemeClr>
              </a:solidFill>
              <a:latin typeface="SimHei" panose="02010609060101010101" pitchFamily="49" charset="-122"/>
              <a:ea typeface="SimHei" panose="02010609060101010101" pitchFamily="49"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12"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strips(downLeft)">
                                      <p:cBhvr>
                                        <p:cTn id="7" dur="500"/>
                                        <p:tgtEl>
                                          <p:spTgt spid="2"/>
                                        </p:tgtEl>
                                      </p:cBhvr>
                                    </p:animEffect>
                                  </p:childTnLst>
                                </p:cTn>
                              </p:par>
                              <p:par>
                                <p:cTn id="8" presetID="18" presetClass="entr" presetSubtype="12"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strips(downLeft)">
                                      <p:cBhvr>
                                        <p:cTn id="10" dur="500"/>
                                        <p:tgtEl>
                                          <p:spTgt spid="3"/>
                                        </p:tgtEl>
                                      </p:cBhvr>
                                    </p:animEffect>
                                  </p:childTnLst>
                                </p:cTn>
                              </p:par>
                              <p:par>
                                <p:cTn id="11" presetID="18" presetClass="entr" presetSubtype="12"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strips(downLeft)">
                                      <p:cBhvr>
                                        <p:cTn id="13" dur="500"/>
                                        <p:tgtEl>
                                          <p:spTgt spid="9"/>
                                        </p:tgtEl>
                                      </p:cBhvr>
                                    </p:animEffect>
                                  </p:childTnLst>
                                </p:cTn>
                              </p:par>
                              <p:par>
                                <p:cTn id="14" presetID="18" presetClass="entr" presetSubtype="12" fill="hold" grpId="0" nodeType="withEffect">
                                  <p:stCondLst>
                                    <p:cond delay="0"/>
                                  </p:stCondLst>
                                  <p:childTnLst>
                                    <p:set>
                                      <p:cBhvr>
                                        <p:cTn id="15" dur="1" fill="hold">
                                          <p:stCondLst>
                                            <p:cond delay="0"/>
                                          </p:stCondLst>
                                        </p:cTn>
                                        <p:tgtEl>
                                          <p:spTgt spid="47"/>
                                        </p:tgtEl>
                                        <p:attrNameLst>
                                          <p:attrName>style.visibility</p:attrName>
                                        </p:attrNameLst>
                                      </p:cBhvr>
                                      <p:to>
                                        <p:strVal val="visible"/>
                                      </p:to>
                                    </p:set>
                                    <p:animEffect transition="in" filter="strips(downLeft)">
                                      <p:cBhvr>
                                        <p:cTn id="16" dur="500"/>
                                        <p:tgtEl>
                                          <p:spTgt spid="47"/>
                                        </p:tgtEl>
                                      </p:cBhvr>
                                    </p:animEffect>
                                  </p:childTnLst>
                                </p:cTn>
                              </p:par>
                              <p:par>
                                <p:cTn id="17" presetID="18" presetClass="entr" presetSubtype="12" fill="hold" grpId="0" nodeType="withEffect">
                                  <p:stCondLst>
                                    <p:cond delay="0"/>
                                  </p:stCondLst>
                                  <p:childTnLst>
                                    <p:set>
                                      <p:cBhvr>
                                        <p:cTn id="18" dur="1" fill="hold">
                                          <p:stCondLst>
                                            <p:cond delay="0"/>
                                          </p:stCondLst>
                                        </p:cTn>
                                        <p:tgtEl>
                                          <p:spTgt spid="48"/>
                                        </p:tgtEl>
                                        <p:attrNameLst>
                                          <p:attrName>style.visibility</p:attrName>
                                        </p:attrNameLst>
                                      </p:cBhvr>
                                      <p:to>
                                        <p:strVal val="visible"/>
                                      </p:to>
                                    </p:set>
                                    <p:animEffect transition="in" filter="strips(downLeft)">
                                      <p:cBhvr>
                                        <p:cTn id="19" dur="500"/>
                                        <p:tgtEl>
                                          <p:spTgt spid="48"/>
                                        </p:tgtEl>
                                      </p:cBhvr>
                                    </p:animEffect>
                                  </p:childTnLst>
                                </p:cTn>
                              </p:par>
                              <p:par>
                                <p:cTn id="20" presetID="18" presetClass="entr" presetSubtype="12" fill="hold" grpId="0" nodeType="withEffect">
                                  <p:stCondLst>
                                    <p:cond delay="0"/>
                                  </p:stCondLst>
                                  <p:childTnLst>
                                    <p:set>
                                      <p:cBhvr>
                                        <p:cTn id="21" dur="1" fill="hold">
                                          <p:stCondLst>
                                            <p:cond delay="0"/>
                                          </p:stCondLst>
                                        </p:cTn>
                                        <p:tgtEl>
                                          <p:spTgt spid="53"/>
                                        </p:tgtEl>
                                        <p:attrNameLst>
                                          <p:attrName>style.visibility</p:attrName>
                                        </p:attrNameLst>
                                      </p:cBhvr>
                                      <p:to>
                                        <p:strVal val="visible"/>
                                      </p:to>
                                    </p:set>
                                    <p:animEffect transition="in" filter="strips(downLeft)">
                                      <p:cBhvr>
                                        <p:cTn id="22" dur="500"/>
                                        <p:tgtEl>
                                          <p:spTgt spid="53"/>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grpId="0" nodeType="clickEffect">
                                  <p:stCondLst>
                                    <p:cond delay="0"/>
                                  </p:stCondLst>
                                  <p:childTnLst>
                                    <p:set>
                                      <p:cBhvr>
                                        <p:cTn id="26" dur="1" fill="hold">
                                          <p:stCondLst>
                                            <p:cond delay="0"/>
                                          </p:stCondLst>
                                        </p:cTn>
                                        <p:tgtEl>
                                          <p:spTgt spid="30"/>
                                        </p:tgtEl>
                                        <p:attrNameLst>
                                          <p:attrName>style.visibility</p:attrName>
                                        </p:attrNameLst>
                                      </p:cBhvr>
                                      <p:to>
                                        <p:strVal val="visible"/>
                                      </p:to>
                                    </p:set>
                                    <p:animEffect transition="in" filter="randombar(horizontal)">
                                      <p:cBhvr>
                                        <p:cTn id="27" dur="500"/>
                                        <p:tgtEl>
                                          <p:spTgt spid="30"/>
                                        </p:tgtEl>
                                      </p:cBhvr>
                                    </p:animEffect>
                                  </p:childTnLst>
                                </p:cTn>
                              </p:par>
                            </p:childTnLst>
                          </p:cTn>
                        </p:par>
                        <p:par>
                          <p:cTn id="28" fill="hold">
                            <p:stCondLst>
                              <p:cond delay="500"/>
                            </p:stCondLst>
                            <p:childTnLst>
                              <p:par>
                                <p:cTn id="29" presetID="18" presetClass="entr" presetSubtype="12" fill="hold" grpId="0" nodeType="afterEffect">
                                  <p:stCondLst>
                                    <p:cond delay="0"/>
                                  </p:stCondLst>
                                  <p:childTnLst>
                                    <p:set>
                                      <p:cBhvr>
                                        <p:cTn id="30" dur="1" fill="hold">
                                          <p:stCondLst>
                                            <p:cond delay="0"/>
                                          </p:stCondLst>
                                        </p:cTn>
                                        <p:tgtEl>
                                          <p:spTgt spid="31"/>
                                        </p:tgtEl>
                                        <p:attrNameLst>
                                          <p:attrName>style.visibility</p:attrName>
                                        </p:attrNameLst>
                                      </p:cBhvr>
                                      <p:to>
                                        <p:strVal val="visible"/>
                                      </p:to>
                                    </p:set>
                                    <p:animEffect transition="in" filter="strips(downLeft)">
                                      <p:cBhvr>
                                        <p:cTn id="31" dur="500"/>
                                        <p:tgtEl>
                                          <p:spTgt spid="31"/>
                                        </p:tgtEl>
                                      </p:cBhvr>
                                    </p:animEffect>
                                  </p:childTnLst>
                                </p:cTn>
                              </p:par>
                              <p:par>
                                <p:cTn id="32" presetID="18" presetClass="entr" presetSubtype="12" fill="hold" grpId="0" nodeType="withEffect">
                                  <p:stCondLst>
                                    <p:cond delay="0"/>
                                  </p:stCondLst>
                                  <p:childTnLst>
                                    <p:set>
                                      <p:cBhvr>
                                        <p:cTn id="33" dur="1" fill="hold">
                                          <p:stCondLst>
                                            <p:cond delay="0"/>
                                          </p:stCondLst>
                                        </p:cTn>
                                        <p:tgtEl>
                                          <p:spTgt spid="33"/>
                                        </p:tgtEl>
                                        <p:attrNameLst>
                                          <p:attrName>style.visibility</p:attrName>
                                        </p:attrNameLst>
                                      </p:cBhvr>
                                      <p:to>
                                        <p:strVal val="visible"/>
                                      </p:to>
                                    </p:set>
                                    <p:animEffect transition="in" filter="strips(downLeft)">
                                      <p:cBhvr>
                                        <p:cTn id="34" dur="500"/>
                                        <p:tgtEl>
                                          <p:spTgt spid="33"/>
                                        </p:tgtEl>
                                      </p:cBhvr>
                                    </p:animEffect>
                                  </p:childTnLst>
                                </p:cTn>
                              </p:par>
                              <p:par>
                                <p:cTn id="35" presetID="18" presetClass="entr" presetSubtype="12" fill="hold" grpId="0" nodeType="withEffect">
                                  <p:stCondLst>
                                    <p:cond delay="0"/>
                                  </p:stCondLst>
                                  <p:childTnLst>
                                    <p:set>
                                      <p:cBhvr>
                                        <p:cTn id="36" dur="1" fill="hold">
                                          <p:stCondLst>
                                            <p:cond delay="0"/>
                                          </p:stCondLst>
                                        </p:cTn>
                                        <p:tgtEl>
                                          <p:spTgt spid="34"/>
                                        </p:tgtEl>
                                        <p:attrNameLst>
                                          <p:attrName>style.visibility</p:attrName>
                                        </p:attrNameLst>
                                      </p:cBhvr>
                                      <p:to>
                                        <p:strVal val="visible"/>
                                      </p:to>
                                    </p:set>
                                    <p:animEffect transition="in" filter="strips(downLeft)">
                                      <p:cBhvr>
                                        <p:cTn id="37" dur="500"/>
                                        <p:tgtEl>
                                          <p:spTgt spid="34"/>
                                        </p:tgtEl>
                                      </p:cBhvr>
                                    </p:animEffect>
                                  </p:childTnLst>
                                </p:cTn>
                              </p:par>
                              <p:par>
                                <p:cTn id="38" presetID="18" presetClass="entr" presetSubtype="12" fill="hold" grpId="0" nodeType="withEffect">
                                  <p:stCondLst>
                                    <p:cond delay="0"/>
                                  </p:stCondLst>
                                  <p:childTnLst>
                                    <p:set>
                                      <p:cBhvr>
                                        <p:cTn id="39" dur="1" fill="hold">
                                          <p:stCondLst>
                                            <p:cond delay="0"/>
                                          </p:stCondLst>
                                        </p:cTn>
                                        <p:tgtEl>
                                          <p:spTgt spid="35"/>
                                        </p:tgtEl>
                                        <p:attrNameLst>
                                          <p:attrName>style.visibility</p:attrName>
                                        </p:attrNameLst>
                                      </p:cBhvr>
                                      <p:to>
                                        <p:strVal val="visible"/>
                                      </p:to>
                                    </p:set>
                                    <p:animEffect transition="in" filter="strips(downLeft)">
                                      <p:cBhvr>
                                        <p:cTn id="40" dur="500"/>
                                        <p:tgtEl>
                                          <p:spTgt spid="35"/>
                                        </p:tgtEl>
                                      </p:cBhvr>
                                    </p:animEffect>
                                  </p:childTnLst>
                                </p:cTn>
                              </p:par>
                              <p:par>
                                <p:cTn id="41" presetID="18" presetClass="entr" presetSubtype="12" fill="hold" grpId="0" nodeType="withEffect">
                                  <p:stCondLst>
                                    <p:cond delay="0"/>
                                  </p:stCondLst>
                                  <p:childTnLst>
                                    <p:set>
                                      <p:cBhvr>
                                        <p:cTn id="42" dur="1" fill="hold">
                                          <p:stCondLst>
                                            <p:cond delay="0"/>
                                          </p:stCondLst>
                                        </p:cTn>
                                        <p:tgtEl>
                                          <p:spTgt spid="36"/>
                                        </p:tgtEl>
                                        <p:attrNameLst>
                                          <p:attrName>style.visibility</p:attrName>
                                        </p:attrNameLst>
                                      </p:cBhvr>
                                      <p:to>
                                        <p:strVal val="visible"/>
                                      </p:to>
                                    </p:set>
                                    <p:animEffect transition="in" filter="strips(downLeft)">
                                      <p:cBhvr>
                                        <p:cTn id="43" dur="500"/>
                                        <p:tgtEl>
                                          <p:spTgt spid="36"/>
                                        </p:tgtEl>
                                      </p:cBhvr>
                                    </p:animEffect>
                                  </p:childTnLst>
                                </p:cTn>
                              </p:par>
                              <p:par>
                                <p:cTn id="44" presetID="18" presetClass="entr" presetSubtype="12" fill="hold" grpId="0" nodeType="withEffect">
                                  <p:stCondLst>
                                    <p:cond delay="0"/>
                                  </p:stCondLst>
                                  <p:childTnLst>
                                    <p:set>
                                      <p:cBhvr>
                                        <p:cTn id="45" dur="1" fill="hold">
                                          <p:stCondLst>
                                            <p:cond delay="0"/>
                                          </p:stCondLst>
                                        </p:cTn>
                                        <p:tgtEl>
                                          <p:spTgt spid="37"/>
                                        </p:tgtEl>
                                        <p:attrNameLst>
                                          <p:attrName>style.visibility</p:attrName>
                                        </p:attrNameLst>
                                      </p:cBhvr>
                                      <p:to>
                                        <p:strVal val="visible"/>
                                      </p:to>
                                    </p:set>
                                    <p:animEffect transition="in" filter="strips(downLeft)">
                                      <p:cBhvr>
                                        <p:cTn id="46" dur="500"/>
                                        <p:tgtEl>
                                          <p:spTgt spid="37"/>
                                        </p:tgtEl>
                                      </p:cBhvr>
                                    </p:animEffect>
                                  </p:childTnLst>
                                </p:cTn>
                              </p:par>
                              <p:par>
                                <p:cTn id="47" presetID="18" presetClass="entr" presetSubtype="12" fill="hold" grpId="0" nodeType="withEffect">
                                  <p:stCondLst>
                                    <p:cond delay="0"/>
                                  </p:stCondLst>
                                  <p:childTnLst>
                                    <p:set>
                                      <p:cBhvr>
                                        <p:cTn id="48" dur="1" fill="hold">
                                          <p:stCondLst>
                                            <p:cond delay="0"/>
                                          </p:stCondLst>
                                        </p:cTn>
                                        <p:tgtEl>
                                          <p:spTgt spid="38"/>
                                        </p:tgtEl>
                                        <p:attrNameLst>
                                          <p:attrName>style.visibility</p:attrName>
                                        </p:attrNameLst>
                                      </p:cBhvr>
                                      <p:to>
                                        <p:strVal val="visible"/>
                                      </p:to>
                                    </p:set>
                                    <p:animEffect transition="in" filter="strips(downLeft)">
                                      <p:cBhvr>
                                        <p:cTn id="49" dur="500"/>
                                        <p:tgtEl>
                                          <p:spTgt spid="38"/>
                                        </p:tgtEl>
                                      </p:cBhvr>
                                    </p:animEffect>
                                  </p:childTnLst>
                                </p:cTn>
                              </p:par>
                              <p:par>
                                <p:cTn id="50" presetID="18" presetClass="entr" presetSubtype="12" fill="hold" grpId="0" nodeType="withEffect">
                                  <p:stCondLst>
                                    <p:cond delay="0"/>
                                  </p:stCondLst>
                                  <p:childTnLst>
                                    <p:set>
                                      <p:cBhvr>
                                        <p:cTn id="51" dur="1" fill="hold">
                                          <p:stCondLst>
                                            <p:cond delay="0"/>
                                          </p:stCondLst>
                                        </p:cTn>
                                        <p:tgtEl>
                                          <p:spTgt spid="39"/>
                                        </p:tgtEl>
                                        <p:attrNameLst>
                                          <p:attrName>style.visibility</p:attrName>
                                        </p:attrNameLst>
                                      </p:cBhvr>
                                      <p:to>
                                        <p:strVal val="visible"/>
                                      </p:to>
                                    </p:set>
                                    <p:animEffect transition="in" filter="strips(downLeft)">
                                      <p:cBhvr>
                                        <p:cTn id="52" dur="500"/>
                                        <p:tgtEl>
                                          <p:spTgt spid="39"/>
                                        </p:tgtEl>
                                      </p:cBhvr>
                                    </p:animEffect>
                                  </p:childTnLst>
                                </p:cTn>
                              </p:par>
                            </p:childTnLst>
                          </p:cTn>
                        </p:par>
                        <p:par>
                          <p:cTn id="53" fill="hold">
                            <p:stCondLst>
                              <p:cond delay="1000"/>
                            </p:stCondLst>
                            <p:childTnLst>
                              <p:par>
                                <p:cTn id="54" presetID="18" presetClass="entr" presetSubtype="12" fill="hold" grpId="0" nodeType="afterEffect">
                                  <p:stCondLst>
                                    <p:cond delay="0"/>
                                  </p:stCondLst>
                                  <p:childTnLst>
                                    <p:set>
                                      <p:cBhvr>
                                        <p:cTn id="55" dur="1" fill="hold">
                                          <p:stCondLst>
                                            <p:cond delay="0"/>
                                          </p:stCondLst>
                                        </p:cTn>
                                        <p:tgtEl>
                                          <p:spTgt spid="40"/>
                                        </p:tgtEl>
                                        <p:attrNameLst>
                                          <p:attrName>style.visibility</p:attrName>
                                        </p:attrNameLst>
                                      </p:cBhvr>
                                      <p:to>
                                        <p:strVal val="visible"/>
                                      </p:to>
                                    </p:set>
                                    <p:animEffect transition="in" filter="strips(downLeft)">
                                      <p:cBhvr>
                                        <p:cTn id="56" dur="500"/>
                                        <p:tgtEl>
                                          <p:spTgt spid="40"/>
                                        </p:tgtEl>
                                      </p:cBhvr>
                                    </p:animEffect>
                                  </p:childTnLst>
                                </p:cTn>
                              </p:par>
                              <p:par>
                                <p:cTn id="57" presetID="18" presetClass="entr" presetSubtype="12" fill="hold" grpId="0" nodeType="withEffect">
                                  <p:stCondLst>
                                    <p:cond delay="0"/>
                                  </p:stCondLst>
                                  <p:childTnLst>
                                    <p:set>
                                      <p:cBhvr>
                                        <p:cTn id="58" dur="1" fill="hold">
                                          <p:stCondLst>
                                            <p:cond delay="0"/>
                                          </p:stCondLst>
                                        </p:cTn>
                                        <p:tgtEl>
                                          <p:spTgt spid="41"/>
                                        </p:tgtEl>
                                        <p:attrNameLst>
                                          <p:attrName>style.visibility</p:attrName>
                                        </p:attrNameLst>
                                      </p:cBhvr>
                                      <p:to>
                                        <p:strVal val="visible"/>
                                      </p:to>
                                    </p:set>
                                    <p:animEffect transition="in" filter="strips(downLeft)">
                                      <p:cBhvr>
                                        <p:cTn id="59" dur="500"/>
                                        <p:tgtEl>
                                          <p:spTgt spid="41"/>
                                        </p:tgtEl>
                                      </p:cBhvr>
                                    </p:animEffect>
                                  </p:childTnLst>
                                </p:cTn>
                              </p:par>
                              <p:par>
                                <p:cTn id="60" presetID="18" presetClass="entr" presetSubtype="12" fill="hold" grpId="0" nodeType="withEffect">
                                  <p:stCondLst>
                                    <p:cond delay="0"/>
                                  </p:stCondLst>
                                  <p:childTnLst>
                                    <p:set>
                                      <p:cBhvr>
                                        <p:cTn id="61" dur="1" fill="hold">
                                          <p:stCondLst>
                                            <p:cond delay="0"/>
                                          </p:stCondLst>
                                        </p:cTn>
                                        <p:tgtEl>
                                          <p:spTgt spid="42"/>
                                        </p:tgtEl>
                                        <p:attrNameLst>
                                          <p:attrName>style.visibility</p:attrName>
                                        </p:attrNameLst>
                                      </p:cBhvr>
                                      <p:to>
                                        <p:strVal val="visible"/>
                                      </p:to>
                                    </p:set>
                                    <p:animEffect transition="in" filter="strips(downLeft)">
                                      <p:cBhvr>
                                        <p:cTn id="62" dur="500"/>
                                        <p:tgtEl>
                                          <p:spTgt spid="42"/>
                                        </p:tgtEl>
                                      </p:cBhvr>
                                    </p:animEffect>
                                  </p:childTnLst>
                                </p:cTn>
                              </p:par>
                              <p:par>
                                <p:cTn id="63" presetID="18" presetClass="entr" presetSubtype="12" fill="hold" grpId="0" nodeType="withEffect">
                                  <p:stCondLst>
                                    <p:cond delay="0"/>
                                  </p:stCondLst>
                                  <p:childTnLst>
                                    <p:set>
                                      <p:cBhvr>
                                        <p:cTn id="64" dur="1" fill="hold">
                                          <p:stCondLst>
                                            <p:cond delay="0"/>
                                          </p:stCondLst>
                                        </p:cTn>
                                        <p:tgtEl>
                                          <p:spTgt spid="43"/>
                                        </p:tgtEl>
                                        <p:attrNameLst>
                                          <p:attrName>style.visibility</p:attrName>
                                        </p:attrNameLst>
                                      </p:cBhvr>
                                      <p:to>
                                        <p:strVal val="visible"/>
                                      </p:to>
                                    </p:set>
                                    <p:animEffect transition="in" filter="strips(downLeft)">
                                      <p:cBhvr>
                                        <p:cTn id="65" dur="500"/>
                                        <p:tgtEl>
                                          <p:spTgt spid="43"/>
                                        </p:tgtEl>
                                      </p:cBhvr>
                                    </p:animEffect>
                                  </p:childTnLst>
                                </p:cTn>
                              </p:par>
                              <p:par>
                                <p:cTn id="66" presetID="18" presetClass="entr" presetSubtype="12" fill="hold" grpId="0" nodeType="withEffect">
                                  <p:stCondLst>
                                    <p:cond delay="0"/>
                                  </p:stCondLst>
                                  <p:childTnLst>
                                    <p:set>
                                      <p:cBhvr>
                                        <p:cTn id="67" dur="1" fill="hold">
                                          <p:stCondLst>
                                            <p:cond delay="0"/>
                                          </p:stCondLst>
                                        </p:cTn>
                                        <p:tgtEl>
                                          <p:spTgt spid="44"/>
                                        </p:tgtEl>
                                        <p:attrNameLst>
                                          <p:attrName>style.visibility</p:attrName>
                                        </p:attrNameLst>
                                      </p:cBhvr>
                                      <p:to>
                                        <p:strVal val="visible"/>
                                      </p:to>
                                    </p:set>
                                    <p:animEffect transition="in" filter="strips(downLeft)">
                                      <p:cBhvr>
                                        <p:cTn id="68" dur="500"/>
                                        <p:tgtEl>
                                          <p:spTgt spid="44"/>
                                        </p:tgtEl>
                                      </p:cBhvr>
                                    </p:animEffect>
                                  </p:childTnLst>
                                </p:cTn>
                              </p:par>
                              <p:par>
                                <p:cTn id="69" presetID="18" presetClass="entr" presetSubtype="12" fill="hold" grpId="0" nodeType="withEffect">
                                  <p:stCondLst>
                                    <p:cond delay="0"/>
                                  </p:stCondLst>
                                  <p:childTnLst>
                                    <p:set>
                                      <p:cBhvr>
                                        <p:cTn id="70" dur="1" fill="hold">
                                          <p:stCondLst>
                                            <p:cond delay="0"/>
                                          </p:stCondLst>
                                        </p:cTn>
                                        <p:tgtEl>
                                          <p:spTgt spid="45"/>
                                        </p:tgtEl>
                                        <p:attrNameLst>
                                          <p:attrName>style.visibility</p:attrName>
                                        </p:attrNameLst>
                                      </p:cBhvr>
                                      <p:to>
                                        <p:strVal val="visible"/>
                                      </p:to>
                                    </p:set>
                                    <p:animEffect transition="in" filter="strips(downLeft)">
                                      <p:cBhvr>
                                        <p:cTn id="71" dur="500"/>
                                        <p:tgtEl>
                                          <p:spTgt spid="45"/>
                                        </p:tgtEl>
                                      </p:cBhvr>
                                    </p:animEffect>
                                  </p:childTnLst>
                                </p:cTn>
                              </p:par>
                              <p:par>
                                <p:cTn id="72" presetID="18" presetClass="entr" presetSubtype="12" fill="hold" grpId="0" nodeType="withEffect">
                                  <p:stCondLst>
                                    <p:cond delay="0"/>
                                  </p:stCondLst>
                                  <p:childTnLst>
                                    <p:set>
                                      <p:cBhvr>
                                        <p:cTn id="73" dur="1" fill="hold">
                                          <p:stCondLst>
                                            <p:cond delay="0"/>
                                          </p:stCondLst>
                                        </p:cTn>
                                        <p:tgtEl>
                                          <p:spTgt spid="46"/>
                                        </p:tgtEl>
                                        <p:attrNameLst>
                                          <p:attrName>style.visibility</p:attrName>
                                        </p:attrNameLst>
                                      </p:cBhvr>
                                      <p:to>
                                        <p:strVal val="visible"/>
                                      </p:to>
                                    </p:set>
                                    <p:animEffect transition="in" filter="strips(downLeft)">
                                      <p:cBhvr>
                                        <p:cTn id="74"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9" grpId="0" animBg="1"/>
      <p:bldP spid="47" grpId="0"/>
      <p:bldP spid="48" grpId="0"/>
      <p:bldP spid="53" grpId="0"/>
      <p:bldP spid="30" grpId="0"/>
      <p:bldP spid="31" grpId="0" animBg="1"/>
      <p:bldP spid="33" grpId="0" animBg="1"/>
      <p:bldP spid="34" grpId="0" animBg="1"/>
      <p:bldP spid="35" grpId="0"/>
      <p:bldP spid="36" grpId="0"/>
      <p:bldP spid="37" grpId="0"/>
      <p:bldP spid="38" grpId="0"/>
      <p:bldP spid="39" grpId="0"/>
      <p:bldP spid="40" grpId="0" animBg="1"/>
      <p:bldP spid="41" grpId="0" animBg="1"/>
      <p:bldP spid="42" grpId="0" animBg="1"/>
      <p:bldP spid="43" grpId="0"/>
      <p:bldP spid="44" grpId="0"/>
      <p:bldP spid="45" grpId="0"/>
      <p:bldP spid="46"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rotWithShape="1">
          <a:blip r:embed="rId3" cstate="email">
            <a:extLst>
              <a:ext uri="{BEBA8EAE-BF5A-486C-A8C5-ECC9F3942E4B}">
                <a14:imgProps xmlns:a14="http://schemas.microsoft.com/office/drawing/2010/main">
                  <a14:imgLayer r:embed="rId4">
                    <a14:imgEffect>
                      <a14:brightnessContrast bright="-40000"/>
                    </a14:imgEffect>
                    <a14:imgEffect>
                      <a14:saturation sat="0"/>
                    </a14:imgEffect>
                  </a14:imgLayer>
                </a14:imgProps>
              </a:ext>
              <a:ext uri="{28A0092B-C50C-407E-A947-70E740481C1C}">
                <a14:useLocalDpi xmlns:a14="http://schemas.microsoft.com/office/drawing/2010/main"/>
              </a:ext>
            </a:extLst>
          </a:blip>
          <a:srcRect/>
          <a:stretch>
            <a:fillRect/>
          </a:stretch>
        </p:blipFill>
        <p:spPr>
          <a:xfrm>
            <a:off x="0" y="3465949"/>
            <a:ext cx="12218272" cy="3429000"/>
          </a:xfrm>
          <a:prstGeom prst="rect">
            <a:avLst/>
          </a:prstGeom>
        </p:spPr>
      </p:pic>
      <p:sp>
        <p:nvSpPr>
          <p:cNvPr id="9" name="圆角矩形 8"/>
          <p:cNvSpPr/>
          <p:nvPr/>
        </p:nvSpPr>
        <p:spPr>
          <a:xfrm>
            <a:off x="673509" y="591324"/>
            <a:ext cx="10844982" cy="5675352"/>
          </a:xfrm>
          <a:prstGeom prst="roundRect">
            <a:avLst>
              <a:gd name="adj" fmla="val 1568"/>
            </a:avLst>
          </a:prstGeom>
          <a:solidFill>
            <a:schemeClr val="bg1"/>
          </a:solidFill>
          <a:ln>
            <a:noFill/>
          </a:ln>
          <a:effectLst>
            <a:glow rad="228600">
              <a:schemeClr val="tx1">
                <a:alpha val="3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6" name="直接连接符 25"/>
          <p:cNvCxnSpPr/>
          <p:nvPr/>
        </p:nvCxnSpPr>
        <p:spPr>
          <a:xfrm flipH="1">
            <a:off x="3886977" y="3291162"/>
            <a:ext cx="674051" cy="67405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flipH="1">
            <a:off x="2236696" y="2313216"/>
            <a:ext cx="674051" cy="67405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flipH="1">
            <a:off x="1983772" y="2860805"/>
            <a:ext cx="252924" cy="25292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0" name="文本框 29"/>
          <p:cNvSpPr txBox="1"/>
          <p:nvPr/>
        </p:nvSpPr>
        <p:spPr>
          <a:xfrm>
            <a:off x="2575161" y="2397097"/>
            <a:ext cx="1715719" cy="1445260"/>
          </a:xfrm>
          <a:prstGeom prst="rect">
            <a:avLst/>
          </a:prstGeom>
          <a:noFill/>
        </p:spPr>
        <p:txBody>
          <a:bodyPr wrap="square" rtlCol="0">
            <a:spAutoFit/>
          </a:bodyPr>
          <a:lstStyle/>
          <a:p>
            <a:pPr algn="ctr"/>
            <a:r>
              <a:rPr lang="en-US" altLang="zh-CN" sz="8800" dirty="0">
                <a:latin typeface="FuturaBookC" pitchFamily="2" charset="-52"/>
              </a:rPr>
              <a:t>0</a:t>
            </a:r>
            <a:r>
              <a:rPr lang="en-US" sz="8800" dirty="0">
                <a:latin typeface="FuturaBookC" pitchFamily="2" charset="-52"/>
              </a:rPr>
              <a:t>5</a:t>
            </a:r>
          </a:p>
        </p:txBody>
      </p:sp>
      <p:sp>
        <p:nvSpPr>
          <p:cNvPr id="32" name="文本框 31"/>
          <p:cNvSpPr txBox="1"/>
          <p:nvPr/>
        </p:nvSpPr>
        <p:spPr>
          <a:xfrm>
            <a:off x="5304472" y="2687169"/>
            <a:ext cx="4422225" cy="1323439"/>
          </a:xfrm>
          <a:prstGeom prst="rect">
            <a:avLst/>
          </a:prstGeom>
          <a:noFill/>
        </p:spPr>
        <p:txBody>
          <a:bodyPr wrap="square" rtlCol="0">
            <a:spAutoFit/>
          </a:bodyPr>
          <a:lstStyle/>
          <a:p>
            <a:pPr algn="dist"/>
            <a:r>
              <a:rPr lang="zh-CN" altLang="en-US" sz="4000" dirty="0">
                <a:solidFill>
                  <a:schemeClr val="tx1">
                    <a:lumMod val="75000"/>
                    <a:lumOff val="25000"/>
                  </a:schemeClr>
                </a:solidFill>
                <a:latin typeface="微软雅黑" panose="020B0503020204020204" pitchFamily="34" charset="-122"/>
                <a:ea typeface="微软雅黑" panose="020B0503020204020204" pitchFamily="34" charset="-122"/>
                <a:sym typeface="+mn-ea"/>
              </a:rPr>
              <a:t>未来趋势</a:t>
            </a:r>
          </a:p>
          <a:p>
            <a:pPr algn="dist"/>
            <a:endParaRPr lang="zh-CN" altLang="en-US" sz="4000" dirty="0">
              <a:solidFill>
                <a:schemeClr val="tx1">
                  <a:lumMod val="75000"/>
                  <a:lumOff val="25000"/>
                </a:schemeClr>
              </a:solidFill>
              <a:latin typeface="微软雅黑" panose="020B0503020204020204" pitchFamily="34" charset="-122"/>
              <a:ea typeface="微软雅黑" panose="020B0503020204020204" pitchFamily="34" charset="-122"/>
              <a:sym typeface="+mn-ea"/>
            </a:endParaRPr>
          </a:p>
        </p:txBody>
      </p:sp>
      <p:cxnSp>
        <p:nvCxnSpPr>
          <p:cNvPr id="2" name="直接连接符 1"/>
          <p:cNvCxnSpPr/>
          <p:nvPr/>
        </p:nvCxnSpPr>
        <p:spPr>
          <a:xfrm>
            <a:off x="10545831" y="1021165"/>
            <a:ext cx="49188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a:off x="10938510" y="874395"/>
            <a:ext cx="4445" cy="95059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1042421" y="5638250"/>
            <a:ext cx="49188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1205865" y="4931410"/>
            <a:ext cx="4445" cy="95059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heckerboard(across)">
                                      <p:cBhvr>
                                        <p:cTn id="7" dur="1000"/>
                                        <p:tgtEl>
                                          <p:spTgt spid="2"/>
                                        </p:tgtEl>
                                      </p:cBhvr>
                                    </p:animEffect>
                                  </p:childTnLst>
                                </p:cTn>
                              </p:par>
                              <p:par>
                                <p:cTn id="8" presetID="5" presetClass="entr" presetSubtype="10" fill="hold" nodeType="withEffect">
                                  <p:stCondLst>
                                    <p:cond delay="0"/>
                                  </p:stCondLst>
                                  <p:childTnLst>
                                    <p:set>
                                      <p:cBhvr>
                                        <p:cTn id="9" dur="1" fill="hold">
                                          <p:stCondLst>
                                            <p:cond delay="0"/>
                                          </p:stCondLst>
                                        </p:cTn>
                                        <p:tgtEl>
                                          <p:spTgt spid="54"/>
                                        </p:tgtEl>
                                        <p:attrNameLst>
                                          <p:attrName>style.visibility</p:attrName>
                                        </p:attrNameLst>
                                      </p:cBhvr>
                                      <p:to>
                                        <p:strVal val="visible"/>
                                      </p:to>
                                    </p:set>
                                    <p:animEffect transition="in" filter="checkerboard(across)">
                                      <p:cBhvr>
                                        <p:cTn id="10" dur="1000"/>
                                        <p:tgtEl>
                                          <p:spTgt spid="54"/>
                                        </p:tgtEl>
                                      </p:cBhvr>
                                    </p:animEffect>
                                  </p:childTnLst>
                                </p:cTn>
                              </p:par>
                              <p:par>
                                <p:cTn id="11" presetID="5" presetClass="entr" presetSubtype="10" fill="hold"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checkerboard(across)">
                                      <p:cBhvr>
                                        <p:cTn id="13" dur="1000"/>
                                        <p:tgtEl>
                                          <p:spTgt spid="3"/>
                                        </p:tgtEl>
                                      </p:cBhvr>
                                    </p:animEffect>
                                  </p:childTnLst>
                                </p:cTn>
                              </p:par>
                              <p:par>
                                <p:cTn id="14" presetID="5" presetClass="entr" presetSubtype="10" fill="hold"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checkerboard(across)">
                                      <p:cBhvr>
                                        <p:cTn id="16" dur="1000"/>
                                        <p:tgtEl>
                                          <p:spTgt spid="6"/>
                                        </p:tgtEl>
                                      </p:cBhvr>
                                    </p:animEffect>
                                  </p:childTnLst>
                                </p:cTn>
                              </p:par>
                            </p:childTnLst>
                          </p:cTn>
                        </p:par>
                        <p:par>
                          <p:cTn id="17" fill="hold">
                            <p:stCondLst>
                              <p:cond delay="1000"/>
                            </p:stCondLst>
                            <p:childTnLst>
                              <p:par>
                                <p:cTn id="18" presetID="20" presetClass="entr" presetSubtype="0" fill="hold" nodeType="afterEffect">
                                  <p:stCondLst>
                                    <p:cond delay="0"/>
                                  </p:stCondLst>
                                  <p:childTnLst>
                                    <p:set>
                                      <p:cBhvr>
                                        <p:cTn id="19" dur="1" fill="hold">
                                          <p:stCondLst>
                                            <p:cond delay="0"/>
                                          </p:stCondLst>
                                        </p:cTn>
                                        <p:tgtEl>
                                          <p:spTgt spid="26"/>
                                        </p:tgtEl>
                                        <p:attrNameLst>
                                          <p:attrName>style.visibility</p:attrName>
                                        </p:attrNameLst>
                                      </p:cBhvr>
                                      <p:to>
                                        <p:strVal val="visible"/>
                                      </p:to>
                                    </p:set>
                                    <p:animEffect transition="in" filter="wedge">
                                      <p:cBhvr>
                                        <p:cTn id="20" dur="2000"/>
                                        <p:tgtEl>
                                          <p:spTgt spid="26"/>
                                        </p:tgtEl>
                                      </p:cBhvr>
                                    </p:animEffect>
                                  </p:childTnLst>
                                </p:cTn>
                              </p:par>
                              <p:par>
                                <p:cTn id="21" presetID="20" presetClass="entr" presetSubtype="0" fill="hold" nodeType="withEffect">
                                  <p:stCondLst>
                                    <p:cond delay="0"/>
                                  </p:stCondLst>
                                  <p:childTnLst>
                                    <p:set>
                                      <p:cBhvr>
                                        <p:cTn id="22" dur="1" fill="hold">
                                          <p:stCondLst>
                                            <p:cond delay="0"/>
                                          </p:stCondLst>
                                        </p:cTn>
                                        <p:tgtEl>
                                          <p:spTgt spid="27"/>
                                        </p:tgtEl>
                                        <p:attrNameLst>
                                          <p:attrName>style.visibility</p:attrName>
                                        </p:attrNameLst>
                                      </p:cBhvr>
                                      <p:to>
                                        <p:strVal val="visible"/>
                                      </p:to>
                                    </p:set>
                                    <p:animEffect transition="in" filter="wedge">
                                      <p:cBhvr>
                                        <p:cTn id="23" dur="2000"/>
                                        <p:tgtEl>
                                          <p:spTgt spid="27"/>
                                        </p:tgtEl>
                                      </p:cBhvr>
                                    </p:animEffect>
                                  </p:childTnLst>
                                </p:cTn>
                              </p:par>
                              <p:par>
                                <p:cTn id="24" presetID="20" presetClass="entr" presetSubtype="0" fill="hold" nodeType="withEffect">
                                  <p:stCondLst>
                                    <p:cond delay="0"/>
                                  </p:stCondLst>
                                  <p:childTnLst>
                                    <p:set>
                                      <p:cBhvr>
                                        <p:cTn id="25" dur="1" fill="hold">
                                          <p:stCondLst>
                                            <p:cond delay="0"/>
                                          </p:stCondLst>
                                        </p:cTn>
                                        <p:tgtEl>
                                          <p:spTgt spid="28"/>
                                        </p:tgtEl>
                                        <p:attrNameLst>
                                          <p:attrName>style.visibility</p:attrName>
                                        </p:attrNameLst>
                                      </p:cBhvr>
                                      <p:to>
                                        <p:strVal val="visible"/>
                                      </p:to>
                                    </p:set>
                                    <p:animEffect transition="in" filter="wedge">
                                      <p:cBhvr>
                                        <p:cTn id="26" dur="2000"/>
                                        <p:tgtEl>
                                          <p:spTgt spid="28"/>
                                        </p:tgtEl>
                                      </p:cBhvr>
                                    </p:animEffect>
                                  </p:childTnLst>
                                </p:cTn>
                              </p:par>
                              <p:par>
                                <p:cTn id="27" presetID="20" presetClass="entr" presetSubtype="0" fill="hold" grpId="0" nodeType="withEffect">
                                  <p:stCondLst>
                                    <p:cond delay="0"/>
                                  </p:stCondLst>
                                  <p:childTnLst>
                                    <p:set>
                                      <p:cBhvr>
                                        <p:cTn id="28" dur="1" fill="hold">
                                          <p:stCondLst>
                                            <p:cond delay="0"/>
                                          </p:stCondLst>
                                        </p:cTn>
                                        <p:tgtEl>
                                          <p:spTgt spid="30"/>
                                        </p:tgtEl>
                                        <p:attrNameLst>
                                          <p:attrName>style.visibility</p:attrName>
                                        </p:attrNameLst>
                                      </p:cBhvr>
                                      <p:to>
                                        <p:strVal val="visible"/>
                                      </p:to>
                                    </p:set>
                                    <p:animEffect transition="in" filter="wedge">
                                      <p:cBhvr>
                                        <p:cTn id="29" dur="2000"/>
                                        <p:tgtEl>
                                          <p:spTgt spid="30"/>
                                        </p:tgtEl>
                                      </p:cBhvr>
                                    </p:animEffect>
                                  </p:childTnLst>
                                </p:cTn>
                              </p:par>
                              <p:par>
                                <p:cTn id="30" presetID="20" presetClass="entr" presetSubtype="0" fill="hold" grpId="0" nodeType="withEffect">
                                  <p:stCondLst>
                                    <p:cond delay="0"/>
                                  </p:stCondLst>
                                  <p:childTnLst>
                                    <p:set>
                                      <p:cBhvr>
                                        <p:cTn id="31" dur="1" fill="hold">
                                          <p:stCondLst>
                                            <p:cond delay="0"/>
                                          </p:stCondLst>
                                        </p:cTn>
                                        <p:tgtEl>
                                          <p:spTgt spid="32"/>
                                        </p:tgtEl>
                                        <p:attrNameLst>
                                          <p:attrName>style.visibility</p:attrName>
                                        </p:attrNameLst>
                                      </p:cBhvr>
                                      <p:to>
                                        <p:strVal val="visible"/>
                                      </p:to>
                                    </p:set>
                                    <p:animEffect transition="in" filter="wedge">
                                      <p:cBhvr>
                                        <p:cTn id="32" dur="20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3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9" name="图片 48"/>
          <p:cNvPicPr>
            <a:picLocks noChangeAspect="1"/>
          </p:cNvPicPr>
          <p:nvPr/>
        </p:nvPicPr>
        <p:blipFill rotWithShape="1">
          <a:blip r:embed="rId3" cstate="email">
            <a:extLst>
              <a:ext uri="{BEBA8EAE-BF5A-486C-A8C5-ECC9F3942E4B}">
                <a14:imgProps xmlns:a14="http://schemas.microsoft.com/office/drawing/2010/main">
                  <a14:imgLayer r:embed="rId4">
                    <a14:imgEffect>
                      <a14:brightnessContrast bright="-40000"/>
                    </a14:imgEffect>
                    <a14:imgEffect>
                      <a14:saturation sat="0"/>
                    </a14:imgEffect>
                  </a14:imgLayer>
                </a14:imgProps>
              </a:ext>
              <a:ext uri="{28A0092B-C50C-407E-A947-70E740481C1C}">
                <a14:useLocalDpi xmlns:a14="http://schemas.microsoft.com/office/drawing/2010/main"/>
              </a:ext>
            </a:extLst>
          </a:blip>
          <a:srcRect/>
          <a:stretch>
            <a:fillRect/>
          </a:stretch>
        </p:blipFill>
        <p:spPr>
          <a:xfrm>
            <a:off x="-26272" y="-30954"/>
            <a:ext cx="12218272" cy="3429000"/>
          </a:xfrm>
          <a:prstGeom prst="rect">
            <a:avLst/>
          </a:prstGeom>
        </p:spPr>
      </p:pic>
      <p:sp>
        <p:nvSpPr>
          <p:cNvPr id="8" name="圆角矩形 7"/>
          <p:cNvSpPr/>
          <p:nvPr/>
        </p:nvSpPr>
        <p:spPr>
          <a:xfrm>
            <a:off x="673509" y="591959"/>
            <a:ext cx="10844982" cy="5675352"/>
          </a:xfrm>
          <a:prstGeom prst="roundRect">
            <a:avLst>
              <a:gd name="adj" fmla="val 1568"/>
            </a:avLst>
          </a:prstGeom>
          <a:solidFill>
            <a:schemeClr val="bg1"/>
          </a:solidFill>
          <a:ln>
            <a:noFill/>
          </a:ln>
          <a:effectLst>
            <a:glow rad="228600">
              <a:schemeClr val="tx1">
                <a:alpha val="3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3" name="直接连接符 52"/>
          <p:cNvCxnSpPr/>
          <p:nvPr/>
        </p:nvCxnSpPr>
        <p:spPr>
          <a:xfrm>
            <a:off x="10545831" y="1021165"/>
            <a:ext cx="49188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a:off x="10938510" y="874395"/>
            <a:ext cx="4445" cy="95059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 name="直接连接符 1"/>
          <p:cNvCxnSpPr/>
          <p:nvPr/>
        </p:nvCxnSpPr>
        <p:spPr>
          <a:xfrm>
            <a:off x="1042421" y="5638250"/>
            <a:ext cx="49188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1205865" y="4931410"/>
            <a:ext cx="4445" cy="95059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4" name="矩形 3"/>
          <p:cNvSpPr/>
          <p:nvPr/>
        </p:nvSpPr>
        <p:spPr>
          <a:xfrm>
            <a:off x="3736340" y="2251710"/>
            <a:ext cx="2322195" cy="2065655"/>
          </a:xfrm>
          <a:prstGeom prst="rect">
            <a:avLst/>
          </a:prstGeom>
          <a:solidFill>
            <a:schemeClr val="bg1"/>
          </a:solidFill>
          <a:ln>
            <a:solidFill>
              <a:schemeClr val="tx1">
                <a:lumMod val="75000"/>
                <a:lumOff val="25000"/>
              </a:schemeClr>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6058535" y="2251075"/>
            <a:ext cx="2399030" cy="2065655"/>
          </a:xfrm>
          <a:prstGeom prst="rect">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p:cNvSpPr txBox="1"/>
          <p:nvPr/>
        </p:nvSpPr>
        <p:spPr>
          <a:xfrm>
            <a:off x="4757420" y="2720975"/>
            <a:ext cx="3336925" cy="1322070"/>
          </a:xfrm>
          <a:prstGeom prst="rect">
            <a:avLst/>
          </a:prstGeom>
          <a:noFill/>
        </p:spPr>
        <p:txBody>
          <a:bodyPr vert="horz" wrap="square" rtlCol="0">
            <a:spAutoFit/>
          </a:bodyPr>
          <a:lstStyle/>
          <a:p>
            <a:r>
              <a:rPr lang="zh-CN" altLang="zh-CN" sz="8000" dirty="0">
                <a:latin typeface="微软雅黑" panose="020B0503020204020204" pitchFamily="34" charset="-122"/>
                <a:ea typeface="微软雅黑" panose="020B0503020204020204" pitchFamily="34" charset="-122"/>
                <a:cs typeface="微软雅黑" panose="020B0503020204020204" pitchFamily="34" charset="-122"/>
              </a:rPr>
              <a:t>再  </a:t>
            </a:r>
            <a:r>
              <a:rPr lang="zh-CN" altLang="zh-CN" sz="80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会</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checkerboard(across)">
                                      <p:cBhvr>
                                        <p:cTn id="7" dur="1000"/>
                                        <p:tgtEl>
                                          <p:spTgt spid="8"/>
                                        </p:tgtEl>
                                      </p:cBhvr>
                                    </p:animEffect>
                                  </p:childTnLst>
                                </p:cTn>
                              </p:par>
                              <p:par>
                                <p:cTn id="8" presetID="5" presetClass="entr" presetSubtype="10" fill="hold" nodeType="withEffect">
                                  <p:stCondLst>
                                    <p:cond delay="0"/>
                                  </p:stCondLst>
                                  <p:childTnLst>
                                    <p:set>
                                      <p:cBhvr>
                                        <p:cTn id="9" dur="1" fill="hold">
                                          <p:stCondLst>
                                            <p:cond delay="0"/>
                                          </p:stCondLst>
                                        </p:cTn>
                                        <p:tgtEl>
                                          <p:spTgt spid="53"/>
                                        </p:tgtEl>
                                        <p:attrNameLst>
                                          <p:attrName>style.visibility</p:attrName>
                                        </p:attrNameLst>
                                      </p:cBhvr>
                                      <p:to>
                                        <p:strVal val="visible"/>
                                      </p:to>
                                    </p:set>
                                    <p:animEffect transition="in" filter="checkerboard(across)">
                                      <p:cBhvr>
                                        <p:cTn id="10" dur="1000"/>
                                        <p:tgtEl>
                                          <p:spTgt spid="53"/>
                                        </p:tgtEl>
                                      </p:cBhvr>
                                    </p:animEffect>
                                  </p:childTnLst>
                                </p:cTn>
                              </p:par>
                              <p:par>
                                <p:cTn id="11" presetID="5" presetClass="entr" presetSubtype="10" fill="hold" nodeType="withEffect">
                                  <p:stCondLst>
                                    <p:cond delay="0"/>
                                  </p:stCondLst>
                                  <p:childTnLst>
                                    <p:set>
                                      <p:cBhvr>
                                        <p:cTn id="12" dur="1" fill="hold">
                                          <p:stCondLst>
                                            <p:cond delay="0"/>
                                          </p:stCondLst>
                                        </p:cTn>
                                        <p:tgtEl>
                                          <p:spTgt spid="54"/>
                                        </p:tgtEl>
                                        <p:attrNameLst>
                                          <p:attrName>style.visibility</p:attrName>
                                        </p:attrNameLst>
                                      </p:cBhvr>
                                      <p:to>
                                        <p:strVal val="visible"/>
                                      </p:to>
                                    </p:set>
                                    <p:animEffect transition="in" filter="checkerboard(across)">
                                      <p:cBhvr>
                                        <p:cTn id="13" dur="1000"/>
                                        <p:tgtEl>
                                          <p:spTgt spid="54"/>
                                        </p:tgtEl>
                                      </p:cBhvr>
                                    </p:animEffect>
                                  </p:childTnLst>
                                </p:cTn>
                              </p:par>
                              <p:par>
                                <p:cTn id="14" presetID="5" presetClass="entr" presetSubtype="10" fill="hold" nodeType="with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checkerboard(across)">
                                      <p:cBhvr>
                                        <p:cTn id="16" dur="1000"/>
                                        <p:tgtEl>
                                          <p:spTgt spid="2"/>
                                        </p:tgtEl>
                                      </p:cBhvr>
                                    </p:animEffect>
                                  </p:childTnLst>
                                </p:cTn>
                              </p:par>
                              <p:par>
                                <p:cTn id="17" presetID="5" presetClass="entr" presetSubtype="10" fill="hold" nodeType="with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checkerboard(across)">
                                      <p:cBhvr>
                                        <p:cTn id="19" dur="1000"/>
                                        <p:tgtEl>
                                          <p:spTgt spid="3"/>
                                        </p:tgtEl>
                                      </p:cBhvr>
                                    </p:animEffect>
                                  </p:childTnLst>
                                </p:cTn>
                              </p:par>
                              <p:par>
                                <p:cTn id="20" presetID="5" presetClass="entr" presetSubtype="10" fill="hold" grpId="0" nodeType="with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checkerboard(across)">
                                      <p:cBhvr>
                                        <p:cTn id="22" dur="1000"/>
                                        <p:tgtEl>
                                          <p:spTgt spid="4"/>
                                        </p:tgtEl>
                                      </p:cBhvr>
                                    </p:animEffect>
                                  </p:childTnLst>
                                </p:cTn>
                              </p:par>
                              <p:par>
                                <p:cTn id="23" presetID="5" presetClass="entr" presetSubtype="10" fill="hold" grpId="0" nodeType="with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checkerboard(across)">
                                      <p:cBhvr>
                                        <p:cTn id="25" dur="1000"/>
                                        <p:tgtEl>
                                          <p:spTgt spid="5"/>
                                        </p:tgtEl>
                                      </p:cBhvr>
                                    </p:animEffect>
                                  </p:childTnLst>
                                </p:cTn>
                              </p:par>
                              <p:par>
                                <p:cTn id="26" presetID="5" presetClass="entr" presetSubtype="10" fill="hold" grpId="0" nodeType="withEffect">
                                  <p:stCondLst>
                                    <p:cond delay="0"/>
                                  </p:stCondLst>
                                  <p:childTnLst>
                                    <p:set>
                                      <p:cBhvr>
                                        <p:cTn id="27" dur="1" fill="hold">
                                          <p:stCondLst>
                                            <p:cond delay="0"/>
                                          </p:stCondLst>
                                        </p:cTn>
                                        <p:tgtEl>
                                          <p:spTgt spid="21"/>
                                        </p:tgtEl>
                                        <p:attrNameLst>
                                          <p:attrName>style.visibility</p:attrName>
                                        </p:attrNameLst>
                                      </p:cBhvr>
                                      <p:to>
                                        <p:strVal val="visible"/>
                                      </p:to>
                                    </p:set>
                                    <p:animEffect transition="in" filter="checkerboard(across)">
                                      <p:cBhvr>
                                        <p:cTn id="28" dur="10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ldLvl="0" animBg="1"/>
      <p:bldP spid="4" grpId="0" bldLvl="0" animBg="1"/>
      <p:bldP spid="5" grpId="0" bldLvl="0" animBg="1"/>
      <p:bldP spid="21"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2" cstate="email">
            <a:extLst>
              <a:ext uri="{BEBA8EAE-BF5A-486C-A8C5-ECC9F3942E4B}">
                <a14:imgProps xmlns:a14="http://schemas.microsoft.com/office/drawing/2010/main">
                  <a14:imgLayer r:embed="rId3">
                    <a14:imgEffect>
                      <a14:brightnessContrast bright="-40000"/>
                    </a14:imgEffect>
                    <a14:imgEffect>
                      <a14:saturation sat="0"/>
                    </a14:imgEffect>
                  </a14:imgLayer>
                </a14:imgProps>
              </a:ext>
              <a:ext uri="{28A0092B-C50C-407E-A947-70E740481C1C}">
                <a14:useLocalDpi xmlns:a14="http://schemas.microsoft.com/office/drawing/2010/main"/>
              </a:ext>
            </a:extLst>
          </a:blip>
          <a:srcRect/>
          <a:stretch>
            <a:fillRect/>
          </a:stretch>
        </p:blipFill>
        <p:spPr>
          <a:xfrm>
            <a:off x="0" y="3465949"/>
            <a:ext cx="12218272" cy="3429000"/>
          </a:xfrm>
          <a:prstGeom prst="rect">
            <a:avLst/>
          </a:prstGeom>
        </p:spPr>
      </p:pic>
      <p:sp>
        <p:nvSpPr>
          <p:cNvPr id="5" name="圆角矩形 4"/>
          <p:cNvSpPr/>
          <p:nvPr/>
        </p:nvSpPr>
        <p:spPr>
          <a:xfrm>
            <a:off x="672874" y="591324"/>
            <a:ext cx="10844982" cy="5675352"/>
          </a:xfrm>
          <a:prstGeom prst="roundRect">
            <a:avLst>
              <a:gd name="adj" fmla="val 1568"/>
            </a:avLst>
          </a:prstGeom>
          <a:solidFill>
            <a:schemeClr val="bg1"/>
          </a:solidFill>
          <a:ln>
            <a:noFill/>
          </a:ln>
          <a:effectLst>
            <a:glow rad="228600">
              <a:schemeClr val="tx1">
                <a:alpha val="3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 name="直接连接符 1"/>
          <p:cNvCxnSpPr/>
          <p:nvPr/>
        </p:nvCxnSpPr>
        <p:spPr>
          <a:xfrm>
            <a:off x="10545831" y="1021165"/>
            <a:ext cx="49188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a:off x="10938510" y="874395"/>
            <a:ext cx="4445" cy="95059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1042421" y="5638250"/>
            <a:ext cx="49188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1205865" y="4931410"/>
            <a:ext cx="4445" cy="95059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6328675" y="1603429"/>
            <a:ext cx="588049" cy="58477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a:p>
        </p:txBody>
      </p:sp>
      <p:sp>
        <p:nvSpPr>
          <p:cNvPr id="10" name="文本框 9"/>
          <p:cNvSpPr txBox="1"/>
          <p:nvPr/>
        </p:nvSpPr>
        <p:spPr>
          <a:xfrm>
            <a:off x="6257886" y="1604064"/>
            <a:ext cx="728357" cy="584775"/>
          </a:xfrm>
          <a:prstGeom prst="rect">
            <a:avLst/>
          </a:prstGeom>
          <a:noFill/>
          <a:ln>
            <a:noFill/>
          </a:ln>
        </p:spPr>
        <p:txBody>
          <a:bodyPr wrap="square" rtlCol="0">
            <a:sp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01</a:t>
            </a:r>
            <a:endParaRPr lang="zh-CN" altLang="en-US" sz="3200" dirty="0">
              <a:solidFill>
                <a:schemeClr val="bg1"/>
              </a:solidFill>
              <a:latin typeface="微软雅黑" panose="020B0503020204020204" pitchFamily="34" charset="-122"/>
              <a:ea typeface="微软雅黑" panose="020B0503020204020204" pitchFamily="34" charset="-122"/>
            </a:endParaRPr>
          </a:p>
        </p:txBody>
      </p:sp>
      <p:sp>
        <p:nvSpPr>
          <p:cNvPr id="11" name="矩形 10"/>
          <p:cNvSpPr/>
          <p:nvPr/>
        </p:nvSpPr>
        <p:spPr>
          <a:xfrm>
            <a:off x="7076294" y="1603429"/>
            <a:ext cx="3011951" cy="58477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a:p>
        </p:txBody>
      </p:sp>
      <p:sp>
        <p:nvSpPr>
          <p:cNvPr id="16" name="矩形 15"/>
          <p:cNvSpPr/>
          <p:nvPr/>
        </p:nvSpPr>
        <p:spPr>
          <a:xfrm>
            <a:off x="7148864" y="1634206"/>
            <a:ext cx="4774531" cy="523220"/>
          </a:xfrm>
          <a:prstGeom prst="rect">
            <a:avLst/>
          </a:prstGeom>
        </p:spPr>
        <p:txBody>
          <a:bodyPr wrap="square">
            <a:spAutoFit/>
          </a:bodyPr>
          <a:lstStyle/>
          <a:p>
            <a:r>
              <a:rPr lang="zh-CN" altLang="en-US" sz="2800" dirty="0">
                <a:solidFill>
                  <a:schemeClr val="bg1"/>
                </a:solidFill>
                <a:latin typeface="微软雅黑" panose="020B0503020204020204" pitchFamily="34" charset="-122"/>
                <a:ea typeface="微软雅黑" panose="020B0503020204020204" pitchFamily="34" charset="-122"/>
              </a:rPr>
              <a:t>功能介绍</a:t>
            </a:r>
          </a:p>
        </p:txBody>
      </p:sp>
      <p:sp>
        <p:nvSpPr>
          <p:cNvPr id="12" name="矩形 11"/>
          <p:cNvSpPr/>
          <p:nvPr/>
        </p:nvSpPr>
        <p:spPr>
          <a:xfrm>
            <a:off x="6328675" y="2442505"/>
            <a:ext cx="588049" cy="584775"/>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a:p>
        </p:txBody>
      </p:sp>
      <p:sp>
        <p:nvSpPr>
          <p:cNvPr id="18" name="文本框 17"/>
          <p:cNvSpPr txBox="1"/>
          <p:nvPr/>
        </p:nvSpPr>
        <p:spPr>
          <a:xfrm>
            <a:off x="6257886" y="2443140"/>
            <a:ext cx="728357" cy="584775"/>
          </a:xfrm>
          <a:prstGeom prst="rect">
            <a:avLst/>
          </a:prstGeom>
          <a:noFill/>
          <a:ln>
            <a:noFill/>
          </a:ln>
        </p:spPr>
        <p:txBody>
          <a:bodyPr wrap="square" rtlCol="0">
            <a:sp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02</a:t>
            </a:r>
            <a:endParaRPr lang="zh-CN" altLang="en-US" sz="3200" dirty="0">
              <a:solidFill>
                <a:schemeClr val="bg1"/>
              </a:solidFill>
              <a:latin typeface="微软雅黑" panose="020B0503020204020204" pitchFamily="34" charset="-122"/>
              <a:ea typeface="微软雅黑" panose="020B0503020204020204" pitchFamily="34" charset="-122"/>
            </a:endParaRPr>
          </a:p>
        </p:txBody>
      </p:sp>
      <p:sp>
        <p:nvSpPr>
          <p:cNvPr id="19" name="矩形 18"/>
          <p:cNvSpPr/>
          <p:nvPr/>
        </p:nvSpPr>
        <p:spPr>
          <a:xfrm>
            <a:off x="7076294" y="2442505"/>
            <a:ext cx="3011951" cy="58477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a:p>
        </p:txBody>
      </p:sp>
      <p:sp>
        <p:nvSpPr>
          <p:cNvPr id="27" name="矩形 26"/>
          <p:cNvSpPr/>
          <p:nvPr/>
        </p:nvSpPr>
        <p:spPr>
          <a:xfrm>
            <a:off x="7148864" y="2473282"/>
            <a:ext cx="4774531" cy="523220"/>
          </a:xfrm>
          <a:prstGeom prst="rect">
            <a:avLst/>
          </a:prstGeom>
        </p:spPr>
        <p:txBody>
          <a:bodyPr wrap="square">
            <a:spAutoFit/>
          </a:bodyPr>
          <a:lstStyle/>
          <a:p>
            <a:r>
              <a:rPr lang="zh-CN" altLang="en-US" sz="2800" dirty="0">
                <a:solidFill>
                  <a:schemeClr val="bg1"/>
                </a:solidFill>
                <a:latin typeface="微软雅黑" panose="020B0503020204020204" pitchFamily="34" charset="-122"/>
                <a:ea typeface="微软雅黑" panose="020B0503020204020204" pitchFamily="34" charset="-122"/>
              </a:rPr>
              <a:t>设计思想</a:t>
            </a:r>
          </a:p>
        </p:txBody>
      </p:sp>
      <p:sp>
        <p:nvSpPr>
          <p:cNvPr id="23" name="矩形 22"/>
          <p:cNvSpPr/>
          <p:nvPr/>
        </p:nvSpPr>
        <p:spPr>
          <a:xfrm>
            <a:off x="6328675" y="3281581"/>
            <a:ext cx="588049" cy="58477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a:p>
        </p:txBody>
      </p:sp>
      <p:sp>
        <p:nvSpPr>
          <p:cNvPr id="24" name="文本框 23"/>
          <p:cNvSpPr txBox="1"/>
          <p:nvPr/>
        </p:nvSpPr>
        <p:spPr>
          <a:xfrm>
            <a:off x="6258521" y="3280946"/>
            <a:ext cx="728357" cy="584775"/>
          </a:xfrm>
          <a:prstGeom prst="rect">
            <a:avLst/>
          </a:prstGeom>
          <a:noFill/>
          <a:ln>
            <a:noFill/>
          </a:ln>
        </p:spPr>
        <p:txBody>
          <a:bodyPr wrap="square" rtlCol="0">
            <a:sp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03</a:t>
            </a:r>
            <a:endParaRPr lang="zh-CN" altLang="en-US" sz="3200" dirty="0">
              <a:solidFill>
                <a:schemeClr val="bg1"/>
              </a:solidFill>
              <a:latin typeface="微软雅黑" panose="020B0503020204020204" pitchFamily="34" charset="-122"/>
              <a:ea typeface="微软雅黑" panose="020B0503020204020204" pitchFamily="34" charset="-122"/>
            </a:endParaRPr>
          </a:p>
        </p:txBody>
      </p:sp>
      <p:sp>
        <p:nvSpPr>
          <p:cNvPr id="25" name="矩形 24"/>
          <p:cNvSpPr/>
          <p:nvPr/>
        </p:nvSpPr>
        <p:spPr>
          <a:xfrm>
            <a:off x="7076294" y="3281581"/>
            <a:ext cx="3011951" cy="58477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a:p>
        </p:txBody>
      </p:sp>
      <p:sp>
        <p:nvSpPr>
          <p:cNvPr id="35" name="矩形 34"/>
          <p:cNvSpPr/>
          <p:nvPr/>
        </p:nvSpPr>
        <p:spPr>
          <a:xfrm>
            <a:off x="7148864" y="3312358"/>
            <a:ext cx="4774531" cy="523220"/>
          </a:xfrm>
          <a:prstGeom prst="rect">
            <a:avLst/>
          </a:prstGeom>
        </p:spPr>
        <p:txBody>
          <a:bodyPr wrap="square">
            <a:spAutoFit/>
          </a:bodyPr>
          <a:lstStyle/>
          <a:p>
            <a:r>
              <a:rPr lang="zh-CN" altLang="en-US" sz="2800" dirty="0">
                <a:solidFill>
                  <a:schemeClr val="bg1"/>
                </a:solidFill>
                <a:latin typeface="微软雅黑" panose="020B0503020204020204" pitchFamily="34" charset="-122"/>
                <a:ea typeface="微软雅黑" panose="020B0503020204020204" pitchFamily="34" charset="-122"/>
              </a:rPr>
              <a:t>应用场景</a:t>
            </a:r>
          </a:p>
        </p:txBody>
      </p:sp>
      <p:sp>
        <p:nvSpPr>
          <p:cNvPr id="39" name="矩形 38"/>
          <p:cNvSpPr/>
          <p:nvPr/>
        </p:nvSpPr>
        <p:spPr>
          <a:xfrm>
            <a:off x="6328675" y="4120657"/>
            <a:ext cx="588049" cy="58477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a:p>
        </p:txBody>
      </p:sp>
      <p:sp>
        <p:nvSpPr>
          <p:cNvPr id="40" name="文本框 39"/>
          <p:cNvSpPr txBox="1"/>
          <p:nvPr/>
        </p:nvSpPr>
        <p:spPr>
          <a:xfrm>
            <a:off x="6257886" y="4143517"/>
            <a:ext cx="728357" cy="584775"/>
          </a:xfrm>
          <a:prstGeom prst="rect">
            <a:avLst/>
          </a:prstGeom>
          <a:noFill/>
          <a:ln>
            <a:noFill/>
          </a:ln>
        </p:spPr>
        <p:txBody>
          <a:bodyPr wrap="square" rtlCol="0">
            <a:sp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04</a:t>
            </a:r>
            <a:endParaRPr lang="zh-CN" altLang="en-US" sz="3200" dirty="0">
              <a:solidFill>
                <a:schemeClr val="bg1"/>
              </a:solidFill>
              <a:latin typeface="微软雅黑" panose="020B0503020204020204" pitchFamily="34" charset="-122"/>
              <a:ea typeface="微软雅黑" panose="020B0503020204020204" pitchFamily="34" charset="-122"/>
            </a:endParaRPr>
          </a:p>
        </p:txBody>
      </p:sp>
      <p:sp>
        <p:nvSpPr>
          <p:cNvPr id="43" name="矩形 42"/>
          <p:cNvSpPr/>
          <p:nvPr/>
        </p:nvSpPr>
        <p:spPr>
          <a:xfrm>
            <a:off x="7076294" y="4120657"/>
            <a:ext cx="3011951" cy="58477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a:p>
        </p:txBody>
      </p:sp>
      <p:sp>
        <p:nvSpPr>
          <p:cNvPr id="44" name="矩形 43"/>
          <p:cNvSpPr/>
          <p:nvPr/>
        </p:nvSpPr>
        <p:spPr>
          <a:xfrm>
            <a:off x="7148864" y="4151434"/>
            <a:ext cx="4774531" cy="523220"/>
          </a:xfrm>
          <a:prstGeom prst="rect">
            <a:avLst/>
          </a:prstGeom>
        </p:spPr>
        <p:txBody>
          <a:bodyPr wrap="square">
            <a:spAutoFit/>
          </a:bodyPr>
          <a:lstStyle/>
          <a:p>
            <a:r>
              <a:rPr lang="zh-CN" altLang="en-US" sz="2800" dirty="0">
                <a:solidFill>
                  <a:schemeClr val="bg1"/>
                </a:solidFill>
                <a:latin typeface="微软雅黑" panose="020B0503020204020204" pitchFamily="34" charset="-122"/>
                <a:ea typeface="微软雅黑" panose="020B0503020204020204" pitchFamily="34" charset="-122"/>
              </a:rPr>
              <a:t>代码分析</a:t>
            </a:r>
          </a:p>
        </p:txBody>
      </p:sp>
      <p:sp>
        <p:nvSpPr>
          <p:cNvPr id="45" name="矩形 44"/>
          <p:cNvSpPr/>
          <p:nvPr/>
        </p:nvSpPr>
        <p:spPr>
          <a:xfrm>
            <a:off x="6328675" y="4959733"/>
            <a:ext cx="588049" cy="58477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a:p>
        </p:txBody>
      </p:sp>
      <p:sp>
        <p:nvSpPr>
          <p:cNvPr id="55" name="文本框 54"/>
          <p:cNvSpPr txBox="1"/>
          <p:nvPr/>
        </p:nvSpPr>
        <p:spPr>
          <a:xfrm>
            <a:off x="6257886" y="4959733"/>
            <a:ext cx="728357" cy="584775"/>
          </a:xfrm>
          <a:prstGeom prst="rect">
            <a:avLst/>
          </a:prstGeom>
          <a:noFill/>
          <a:ln>
            <a:noFill/>
          </a:ln>
        </p:spPr>
        <p:txBody>
          <a:bodyPr wrap="square" rtlCol="0">
            <a:sp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05</a:t>
            </a:r>
            <a:endParaRPr lang="zh-CN" altLang="en-US" sz="3200" dirty="0">
              <a:solidFill>
                <a:schemeClr val="bg1"/>
              </a:solidFill>
              <a:latin typeface="微软雅黑" panose="020B0503020204020204" pitchFamily="34" charset="-122"/>
              <a:ea typeface="微软雅黑" panose="020B0503020204020204" pitchFamily="34" charset="-122"/>
            </a:endParaRPr>
          </a:p>
        </p:txBody>
      </p:sp>
      <p:sp>
        <p:nvSpPr>
          <p:cNvPr id="56" name="矩形 55"/>
          <p:cNvSpPr/>
          <p:nvPr/>
        </p:nvSpPr>
        <p:spPr>
          <a:xfrm>
            <a:off x="7076294" y="4959733"/>
            <a:ext cx="3011951" cy="58477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a:p>
        </p:txBody>
      </p:sp>
      <p:sp>
        <p:nvSpPr>
          <p:cNvPr id="57" name="矩形 56"/>
          <p:cNvSpPr/>
          <p:nvPr/>
        </p:nvSpPr>
        <p:spPr>
          <a:xfrm>
            <a:off x="7148864" y="4990510"/>
            <a:ext cx="4774531" cy="523220"/>
          </a:xfrm>
          <a:prstGeom prst="rect">
            <a:avLst/>
          </a:prstGeom>
        </p:spPr>
        <p:txBody>
          <a:bodyPr wrap="square">
            <a:spAutoFit/>
          </a:bodyPr>
          <a:lstStyle/>
          <a:p>
            <a:r>
              <a:rPr lang="zh-CN" altLang="en-US" sz="2800" dirty="0">
                <a:solidFill>
                  <a:schemeClr val="bg1"/>
                </a:solidFill>
                <a:latin typeface="微软雅黑" panose="020B0503020204020204" pitchFamily="34" charset="-122"/>
                <a:ea typeface="微软雅黑" panose="020B0503020204020204" pitchFamily="34" charset="-122"/>
              </a:rPr>
              <a:t>未来趋势</a:t>
            </a:r>
          </a:p>
        </p:txBody>
      </p:sp>
      <p:sp>
        <p:nvSpPr>
          <p:cNvPr id="58" name="文本框 57"/>
          <p:cNvSpPr txBox="1"/>
          <p:nvPr/>
        </p:nvSpPr>
        <p:spPr>
          <a:xfrm>
            <a:off x="2513295" y="3620200"/>
            <a:ext cx="2669236" cy="523220"/>
          </a:xfrm>
          <a:prstGeom prst="rect">
            <a:avLst/>
          </a:prstGeom>
          <a:noFill/>
        </p:spPr>
        <p:txBody>
          <a:bodyPr wrap="square" rtlCol="0">
            <a:spAutoFit/>
          </a:bodyPr>
          <a:lstStyle/>
          <a:p>
            <a:pPr algn="ctr"/>
            <a:r>
              <a:rPr lang="en-US" altLang="zh-CN" sz="2800" b="1" dirty="0">
                <a:solidFill>
                  <a:srgbClr val="48505B"/>
                </a:solidFill>
                <a:latin typeface="Arial" panose="020B0604020202020204" pitchFamily="34" charset="0"/>
                <a:ea typeface="微软雅黑" panose="020B0503020204020204" pitchFamily="34" charset="-122"/>
                <a:cs typeface="Arial" panose="020B0604020202020204" pitchFamily="34" charset="0"/>
              </a:rPr>
              <a:t>CONTENTS</a:t>
            </a:r>
            <a:endParaRPr lang="zh-CN" altLang="en-US" sz="3200" b="1" dirty="0">
              <a:solidFill>
                <a:srgbClr val="48505B"/>
              </a:solidFill>
              <a:latin typeface="Arial" panose="020B0604020202020204" pitchFamily="34" charset="0"/>
              <a:ea typeface="微软雅黑" panose="020B0503020204020204" pitchFamily="34" charset="-122"/>
              <a:cs typeface="Arial" panose="020B0604020202020204" pitchFamily="34" charset="0"/>
            </a:endParaRPr>
          </a:p>
        </p:txBody>
      </p:sp>
      <p:sp>
        <p:nvSpPr>
          <p:cNvPr id="59" name="文本框 58"/>
          <p:cNvSpPr txBox="1"/>
          <p:nvPr/>
        </p:nvSpPr>
        <p:spPr>
          <a:xfrm>
            <a:off x="2513295" y="2511835"/>
            <a:ext cx="2669236" cy="1107996"/>
          </a:xfrm>
          <a:prstGeom prst="rect">
            <a:avLst/>
          </a:prstGeom>
          <a:noFill/>
          <a:ln w="22225">
            <a:solidFill>
              <a:schemeClr val="tx1">
                <a:lumMod val="75000"/>
                <a:lumOff val="25000"/>
              </a:schemeClr>
            </a:solidFill>
            <a:prstDash val="lgDashDot"/>
          </a:ln>
        </p:spPr>
        <p:txBody>
          <a:bodyPr wrap="square" rtlCol="0">
            <a:spAutoFit/>
          </a:bodyPr>
          <a:lstStyle/>
          <a:p>
            <a:pPr algn="ctr"/>
            <a:r>
              <a:rPr lang="zh-CN" altLang="en-US" sz="6600" dirty="0">
                <a:solidFill>
                  <a:srgbClr val="48505B"/>
                </a:solidFill>
                <a:latin typeface="微软雅黑" panose="020B0503020204020204" pitchFamily="34" charset="-122"/>
                <a:ea typeface="微软雅黑" panose="020B0503020204020204" pitchFamily="34" charset="-122"/>
                <a:cs typeface="Arial" panose="020B0604020202020204" pitchFamily="34" charset="0"/>
              </a:rPr>
              <a:t>目  录</a:t>
            </a: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heckerboard(across)">
                                      <p:cBhvr>
                                        <p:cTn id="7" dur="1000"/>
                                        <p:tgtEl>
                                          <p:spTgt spid="2"/>
                                        </p:tgtEl>
                                      </p:cBhvr>
                                    </p:animEffect>
                                  </p:childTnLst>
                                </p:cTn>
                              </p:par>
                              <p:par>
                                <p:cTn id="8" presetID="5" presetClass="entr" presetSubtype="10" fill="hold" nodeType="withEffect">
                                  <p:stCondLst>
                                    <p:cond delay="0"/>
                                  </p:stCondLst>
                                  <p:childTnLst>
                                    <p:set>
                                      <p:cBhvr>
                                        <p:cTn id="9" dur="1" fill="hold">
                                          <p:stCondLst>
                                            <p:cond delay="0"/>
                                          </p:stCondLst>
                                        </p:cTn>
                                        <p:tgtEl>
                                          <p:spTgt spid="54"/>
                                        </p:tgtEl>
                                        <p:attrNameLst>
                                          <p:attrName>style.visibility</p:attrName>
                                        </p:attrNameLst>
                                      </p:cBhvr>
                                      <p:to>
                                        <p:strVal val="visible"/>
                                      </p:to>
                                    </p:set>
                                    <p:animEffect transition="in" filter="checkerboard(across)">
                                      <p:cBhvr>
                                        <p:cTn id="10" dur="1000"/>
                                        <p:tgtEl>
                                          <p:spTgt spid="54"/>
                                        </p:tgtEl>
                                      </p:cBhvr>
                                    </p:animEffect>
                                  </p:childTnLst>
                                </p:cTn>
                              </p:par>
                              <p:par>
                                <p:cTn id="11" presetID="5" presetClass="entr" presetSubtype="10" fill="hold"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checkerboard(across)">
                                      <p:cBhvr>
                                        <p:cTn id="13" dur="1000"/>
                                        <p:tgtEl>
                                          <p:spTgt spid="3"/>
                                        </p:tgtEl>
                                      </p:cBhvr>
                                    </p:animEffect>
                                  </p:childTnLst>
                                </p:cTn>
                              </p:par>
                              <p:par>
                                <p:cTn id="14" presetID="5" presetClass="entr" presetSubtype="10" fill="hold"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checkerboard(across)">
                                      <p:cBhvr>
                                        <p:cTn id="16" dur="1000"/>
                                        <p:tgtEl>
                                          <p:spTgt spid="6"/>
                                        </p:tgtEl>
                                      </p:cBhvr>
                                    </p:animEffect>
                                  </p:childTnLst>
                                </p:cTn>
                              </p:par>
                            </p:childTnLst>
                          </p:cTn>
                        </p:par>
                        <p:par>
                          <p:cTn id="17" fill="hold">
                            <p:stCondLst>
                              <p:cond delay="1000"/>
                            </p:stCondLst>
                            <p:childTnLst>
                              <p:par>
                                <p:cTn id="18" presetID="5" presetClass="entr" presetSubtype="10" fill="hold" grpId="0" nodeType="after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checkerboard(across)">
                                      <p:cBhvr>
                                        <p:cTn id="20" dur="500"/>
                                        <p:tgtEl>
                                          <p:spTgt spid="9"/>
                                        </p:tgtEl>
                                      </p:cBhvr>
                                    </p:animEffect>
                                  </p:childTnLst>
                                </p:cTn>
                              </p:par>
                              <p:par>
                                <p:cTn id="21" presetID="5" presetClass="entr" presetSubtype="10" fill="hold" grpId="0" nodeType="with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checkerboard(across)">
                                      <p:cBhvr>
                                        <p:cTn id="23" dur="500"/>
                                        <p:tgtEl>
                                          <p:spTgt spid="10"/>
                                        </p:tgtEl>
                                      </p:cBhvr>
                                    </p:animEffect>
                                  </p:childTnLst>
                                </p:cTn>
                              </p:par>
                              <p:par>
                                <p:cTn id="24" presetID="5" presetClass="entr" presetSubtype="10" fill="hold" grpId="0" nodeType="withEffect">
                                  <p:stCondLst>
                                    <p:cond delay="0"/>
                                  </p:stCondLst>
                                  <p:childTnLst>
                                    <p:set>
                                      <p:cBhvr>
                                        <p:cTn id="25" dur="1" fill="hold">
                                          <p:stCondLst>
                                            <p:cond delay="0"/>
                                          </p:stCondLst>
                                        </p:cTn>
                                        <p:tgtEl>
                                          <p:spTgt spid="11"/>
                                        </p:tgtEl>
                                        <p:attrNameLst>
                                          <p:attrName>style.visibility</p:attrName>
                                        </p:attrNameLst>
                                      </p:cBhvr>
                                      <p:to>
                                        <p:strVal val="visible"/>
                                      </p:to>
                                    </p:set>
                                    <p:animEffect transition="in" filter="checkerboard(across)">
                                      <p:cBhvr>
                                        <p:cTn id="26" dur="500"/>
                                        <p:tgtEl>
                                          <p:spTgt spid="11"/>
                                        </p:tgtEl>
                                      </p:cBhvr>
                                    </p:animEffect>
                                  </p:childTnLst>
                                </p:cTn>
                              </p:par>
                              <p:par>
                                <p:cTn id="27" presetID="5" presetClass="entr" presetSubtype="10" fill="hold" grpId="0" nodeType="withEffect">
                                  <p:stCondLst>
                                    <p:cond delay="0"/>
                                  </p:stCondLst>
                                  <p:childTnLst>
                                    <p:set>
                                      <p:cBhvr>
                                        <p:cTn id="28" dur="1" fill="hold">
                                          <p:stCondLst>
                                            <p:cond delay="0"/>
                                          </p:stCondLst>
                                        </p:cTn>
                                        <p:tgtEl>
                                          <p:spTgt spid="12"/>
                                        </p:tgtEl>
                                        <p:attrNameLst>
                                          <p:attrName>style.visibility</p:attrName>
                                        </p:attrNameLst>
                                      </p:cBhvr>
                                      <p:to>
                                        <p:strVal val="visible"/>
                                      </p:to>
                                    </p:set>
                                    <p:animEffect transition="in" filter="checkerboard(across)">
                                      <p:cBhvr>
                                        <p:cTn id="29" dur="500"/>
                                        <p:tgtEl>
                                          <p:spTgt spid="12"/>
                                        </p:tgtEl>
                                      </p:cBhvr>
                                    </p:animEffect>
                                  </p:childTnLst>
                                </p:cTn>
                              </p:par>
                              <p:par>
                                <p:cTn id="30" presetID="5" presetClass="entr" presetSubtype="10" fill="hold" grpId="0" nodeType="withEffect">
                                  <p:stCondLst>
                                    <p:cond delay="0"/>
                                  </p:stCondLst>
                                  <p:childTnLst>
                                    <p:set>
                                      <p:cBhvr>
                                        <p:cTn id="31" dur="1" fill="hold">
                                          <p:stCondLst>
                                            <p:cond delay="0"/>
                                          </p:stCondLst>
                                        </p:cTn>
                                        <p:tgtEl>
                                          <p:spTgt spid="18"/>
                                        </p:tgtEl>
                                        <p:attrNameLst>
                                          <p:attrName>style.visibility</p:attrName>
                                        </p:attrNameLst>
                                      </p:cBhvr>
                                      <p:to>
                                        <p:strVal val="visible"/>
                                      </p:to>
                                    </p:set>
                                    <p:animEffect transition="in" filter="checkerboard(across)">
                                      <p:cBhvr>
                                        <p:cTn id="32" dur="500"/>
                                        <p:tgtEl>
                                          <p:spTgt spid="18"/>
                                        </p:tgtEl>
                                      </p:cBhvr>
                                    </p:animEffect>
                                  </p:childTnLst>
                                </p:cTn>
                              </p:par>
                              <p:par>
                                <p:cTn id="33" presetID="5" presetClass="entr" presetSubtype="10" fill="hold" grpId="0" nodeType="withEffect">
                                  <p:stCondLst>
                                    <p:cond delay="0"/>
                                  </p:stCondLst>
                                  <p:childTnLst>
                                    <p:set>
                                      <p:cBhvr>
                                        <p:cTn id="34" dur="1" fill="hold">
                                          <p:stCondLst>
                                            <p:cond delay="0"/>
                                          </p:stCondLst>
                                        </p:cTn>
                                        <p:tgtEl>
                                          <p:spTgt spid="19"/>
                                        </p:tgtEl>
                                        <p:attrNameLst>
                                          <p:attrName>style.visibility</p:attrName>
                                        </p:attrNameLst>
                                      </p:cBhvr>
                                      <p:to>
                                        <p:strVal val="visible"/>
                                      </p:to>
                                    </p:set>
                                    <p:animEffect transition="in" filter="checkerboard(across)">
                                      <p:cBhvr>
                                        <p:cTn id="35" dur="500"/>
                                        <p:tgtEl>
                                          <p:spTgt spid="19"/>
                                        </p:tgtEl>
                                      </p:cBhvr>
                                    </p:animEffect>
                                  </p:childTnLst>
                                </p:cTn>
                              </p:par>
                              <p:par>
                                <p:cTn id="36" presetID="5" presetClass="entr" presetSubtype="10" fill="hold" grpId="0" nodeType="withEffect">
                                  <p:stCondLst>
                                    <p:cond delay="0"/>
                                  </p:stCondLst>
                                  <p:childTnLst>
                                    <p:set>
                                      <p:cBhvr>
                                        <p:cTn id="37" dur="1" fill="hold">
                                          <p:stCondLst>
                                            <p:cond delay="0"/>
                                          </p:stCondLst>
                                        </p:cTn>
                                        <p:tgtEl>
                                          <p:spTgt spid="23"/>
                                        </p:tgtEl>
                                        <p:attrNameLst>
                                          <p:attrName>style.visibility</p:attrName>
                                        </p:attrNameLst>
                                      </p:cBhvr>
                                      <p:to>
                                        <p:strVal val="visible"/>
                                      </p:to>
                                    </p:set>
                                    <p:animEffect transition="in" filter="checkerboard(across)">
                                      <p:cBhvr>
                                        <p:cTn id="38" dur="500"/>
                                        <p:tgtEl>
                                          <p:spTgt spid="23"/>
                                        </p:tgtEl>
                                      </p:cBhvr>
                                    </p:animEffect>
                                  </p:childTnLst>
                                </p:cTn>
                              </p:par>
                              <p:par>
                                <p:cTn id="39" presetID="5" presetClass="entr" presetSubtype="10" fill="hold" grpId="0" nodeType="withEffect">
                                  <p:stCondLst>
                                    <p:cond delay="0"/>
                                  </p:stCondLst>
                                  <p:childTnLst>
                                    <p:set>
                                      <p:cBhvr>
                                        <p:cTn id="40" dur="1" fill="hold">
                                          <p:stCondLst>
                                            <p:cond delay="0"/>
                                          </p:stCondLst>
                                        </p:cTn>
                                        <p:tgtEl>
                                          <p:spTgt spid="24"/>
                                        </p:tgtEl>
                                        <p:attrNameLst>
                                          <p:attrName>style.visibility</p:attrName>
                                        </p:attrNameLst>
                                      </p:cBhvr>
                                      <p:to>
                                        <p:strVal val="visible"/>
                                      </p:to>
                                    </p:set>
                                    <p:animEffect transition="in" filter="checkerboard(across)">
                                      <p:cBhvr>
                                        <p:cTn id="41" dur="500"/>
                                        <p:tgtEl>
                                          <p:spTgt spid="24"/>
                                        </p:tgtEl>
                                      </p:cBhvr>
                                    </p:animEffect>
                                  </p:childTnLst>
                                </p:cTn>
                              </p:par>
                              <p:par>
                                <p:cTn id="42" presetID="5" presetClass="entr" presetSubtype="10" fill="hold" grpId="0" nodeType="withEffect">
                                  <p:stCondLst>
                                    <p:cond delay="0"/>
                                  </p:stCondLst>
                                  <p:childTnLst>
                                    <p:set>
                                      <p:cBhvr>
                                        <p:cTn id="43" dur="1" fill="hold">
                                          <p:stCondLst>
                                            <p:cond delay="0"/>
                                          </p:stCondLst>
                                        </p:cTn>
                                        <p:tgtEl>
                                          <p:spTgt spid="25"/>
                                        </p:tgtEl>
                                        <p:attrNameLst>
                                          <p:attrName>style.visibility</p:attrName>
                                        </p:attrNameLst>
                                      </p:cBhvr>
                                      <p:to>
                                        <p:strVal val="visible"/>
                                      </p:to>
                                    </p:set>
                                    <p:animEffect transition="in" filter="checkerboard(across)">
                                      <p:cBhvr>
                                        <p:cTn id="44" dur="500"/>
                                        <p:tgtEl>
                                          <p:spTgt spid="25"/>
                                        </p:tgtEl>
                                      </p:cBhvr>
                                    </p:animEffect>
                                  </p:childTnLst>
                                </p:cTn>
                              </p:par>
                              <p:par>
                                <p:cTn id="45" presetID="5" presetClass="entr" presetSubtype="10" fill="hold" grpId="0" nodeType="withEffect">
                                  <p:stCondLst>
                                    <p:cond delay="0"/>
                                  </p:stCondLst>
                                  <p:childTnLst>
                                    <p:set>
                                      <p:cBhvr>
                                        <p:cTn id="46" dur="1" fill="hold">
                                          <p:stCondLst>
                                            <p:cond delay="0"/>
                                          </p:stCondLst>
                                        </p:cTn>
                                        <p:tgtEl>
                                          <p:spTgt spid="39"/>
                                        </p:tgtEl>
                                        <p:attrNameLst>
                                          <p:attrName>style.visibility</p:attrName>
                                        </p:attrNameLst>
                                      </p:cBhvr>
                                      <p:to>
                                        <p:strVal val="visible"/>
                                      </p:to>
                                    </p:set>
                                    <p:animEffect transition="in" filter="checkerboard(across)">
                                      <p:cBhvr>
                                        <p:cTn id="47" dur="500"/>
                                        <p:tgtEl>
                                          <p:spTgt spid="39"/>
                                        </p:tgtEl>
                                      </p:cBhvr>
                                    </p:animEffect>
                                  </p:childTnLst>
                                </p:cTn>
                              </p:par>
                              <p:par>
                                <p:cTn id="48" presetID="5" presetClass="entr" presetSubtype="10" fill="hold" grpId="0" nodeType="withEffect">
                                  <p:stCondLst>
                                    <p:cond delay="0"/>
                                  </p:stCondLst>
                                  <p:childTnLst>
                                    <p:set>
                                      <p:cBhvr>
                                        <p:cTn id="49" dur="1" fill="hold">
                                          <p:stCondLst>
                                            <p:cond delay="0"/>
                                          </p:stCondLst>
                                        </p:cTn>
                                        <p:tgtEl>
                                          <p:spTgt spid="40"/>
                                        </p:tgtEl>
                                        <p:attrNameLst>
                                          <p:attrName>style.visibility</p:attrName>
                                        </p:attrNameLst>
                                      </p:cBhvr>
                                      <p:to>
                                        <p:strVal val="visible"/>
                                      </p:to>
                                    </p:set>
                                    <p:animEffect transition="in" filter="checkerboard(across)">
                                      <p:cBhvr>
                                        <p:cTn id="50" dur="500"/>
                                        <p:tgtEl>
                                          <p:spTgt spid="40"/>
                                        </p:tgtEl>
                                      </p:cBhvr>
                                    </p:animEffect>
                                  </p:childTnLst>
                                </p:cTn>
                              </p:par>
                              <p:par>
                                <p:cTn id="51" presetID="5" presetClass="entr" presetSubtype="10" fill="hold" grpId="0" nodeType="withEffect">
                                  <p:stCondLst>
                                    <p:cond delay="0"/>
                                  </p:stCondLst>
                                  <p:childTnLst>
                                    <p:set>
                                      <p:cBhvr>
                                        <p:cTn id="52" dur="1" fill="hold">
                                          <p:stCondLst>
                                            <p:cond delay="0"/>
                                          </p:stCondLst>
                                        </p:cTn>
                                        <p:tgtEl>
                                          <p:spTgt spid="43"/>
                                        </p:tgtEl>
                                        <p:attrNameLst>
                                          <p:attrName>style.visibility</p:attrName>
                                        </p:attrNameLst>
                                      </p:cBhvr>
                                      <p:to>
                                        <p:strVal val="visible"/>
                                      </p:to>
                                    </p:set>
                                    <p:animEffect transition="in" filter="checkerboard(across)">
                                      <p:cBhvr>
                                        <p:cTn id="53" dur="500"/>
                                        <p:tgtEl>
                                          <p:spTgt spid="43"/>
                                        </p:tgtEl>
                                      </p:cBhvr>
                                    </p:animEffect>
                                  </p:childTnLst>
                                </p:cTn>
                              </p:par>
                              <p:par>
                                <p:cTn id="54" presetID="5" presetClass="entr" presetSubtype="10" fill="hold" grpId="0" nodeType="withEffect">
                                  <p:stCondLst>
                                    <p:cond delay="0"/>
                                  </p:stCondLst>
                                  <p:childTnLst>
                                    <p:set>
                                      <p:cBhvr>
                                        <p:cTn id="55" dur="1" fill="hold">
                                          <p:stCondLst>
                                            <p:cond delay="0"/>
                                          </p:stCondLst>
                                        </p:cTn>
                                        <p:tgtEl>
                                          <p:spTgt spid="45"/>
                                        </p:tgtEl>
                                        <p:attrNameLst>
                                          <p:attrName>style.visibility</p:attrName>
                                        </p:attrNameLst>
                                      </p:cBhvr>
                                      <p:to>
                                        <p:strVal val="visible"/>
                                      </p:to>
                                    </p:set>
                                    <p:animEffect transition="in" filter="checkerboard(across)">
                                      <p:cBhvr>
                                        <p:cTn id="56" dur="500"/>
                                        <p:tgtEl>
                                          <p:spTgt spid="45"/>
                                        </p:tgtEl>
                                      </p:cBhvr>
                                    </p:animEffect>
                                  </p:childTnLst>
                                </p:cTn>
                              </p:par>
                              <p:par>
                                <p:cTn id="57" presetID="5" presetClass="entr" presetSubtype="10" fill="hold" grpId="0" nodeType="withEffect">
                                  <p:stCondLst>
                                    <p:cond delay="0"/>
                                  </p:stCondLst>
                                  <p:childTnLst>
                                    <p:set>
                                      <p:cBhvr>
                                        <p:cTn id="58" dur="1" fill="hold">
                                          <p:stCondLst>
                                            <p:cond delay="0"/>
                                          </p:stCondLst>
                                        </p:cTn>
                                        <p:tgtEl>
                                          <p:spTgt spid="55"/>
                                        </p:tgtEl>
                                        <p:attrNameLst>
                                          <p:attrName>style.visibility</p:attrName>
                                        </p:attrNameLst>
                                      </p:cBhvr>
                                      <p:to>
                                        <p:strVal val="visible"/>
                                      </p:to>
                                    </p:set>
                                    <p:animEffect transition="in" filter="checkerboard(across)">
                                      <p:cBhvr>
                                        <p:cTn id="59" dur="500"/>
                                        <p:tgtEl>
                                          <p:spTgt spid="55"/>
                                        </p:tgtEl>
                                      </p:cBhvr>
                                    </p:animEffect>
                                  </p:childTnLst>
                                </p:cTn>
                              </p:par>
                              <p:par>
                                <p:cTn id="60" presetID="5" presetClass="entr" presetSubtype="10" fill="hold" grpId="0" nodeType="withEffect">
                                  <p:stCondLst>
                                    <p:cond delay="0"/>
                                  </p:stCondLst>
                                  <p:childTnLst>
                                    <p:set>
                                      <p:cBhvr>
                                        <p:cTn id="61" dur="1" fill="hold">
                                          <p:stCondLst>
                                            <p:cond delay="0"/>
                                          </p:stCondLst>
                                        </p:cTn>
                                        <p:tgtEl>
                                          <p:spTgt spid="56"/>
                                        </p:tgtEl>
                                        <p:attrNameLst>
                                          <p:attrName>style.visibility</p:attrName>
                                        </p:attrNameLst>
                                      </p:cBhvr>
                                      <p:to>
                                        <p:strVal val="visible"/>
                                      </p:to>
                                    </p:set>
                                    <p:animEffect transition="in" filter="checkerboard(across)">
                                      <p:cBhvr>
                                        <p:cTn id="62" dur="500"/>
                                        <p:tgtEl>
                                          <p:spTgt spid="56"/>
                                        </p:tgtEl>
                                      </p:cBhvr>
                                    </p:animEffect>
                                  </p:childTnLst>
                                </p:cTn>
                              </p:par>
                              <p:par>
                                <p:cTn id="63" presetID="5" presetClass="entr" presetSubtype="10" fill="hold" grpId="0" nodeType="withEffect">
                                  <p:stCondLst>
                                    <p:cond delay="0"/>
                                  </p:stCondLst>
                                  <p:childTnLst>
                                    <p:set>
                                      <p:cBhvr>
                                        <p:cTn id="64" dur="1" fill="hold">
                                          <p:stCondLst>
                                            <p:cond delay="0"/>
                                          </p:stCondLst>
                                        </p:cTn>
                                        <p:tgtEl>
                                          <p:spTgt spid="58"/>
                                        </p:tgtEl>
                                        <p:attrNameLst>
                                          <p:attrName>style.visibility</p:attrName>
                                        </p:attrNameLst>
                                      </p:cBhvr>
                                      <p:to>
                                        <p:strVal val="visible"/>
                                      </p:to>
                                    </p:set>
                                    <p:animEffect transition="in" filter="checkerboard(across)">
                                      <p:cBhvr>
                                        <p:cTn id="65" dur="500"/>
                                        <p:tgtEl>
                                          <p:spTgt spid="58"/>
                                        </p:tgtEl>
                                      </p:cBhvr>
                                    </p:animEffect>
                                  </p:childTnLst>
                                </p:cTn>
                              </p:par>
                              <p:par>
                                <p:cTn id="66" presetID="5" presetClass="entr" presetSubtype="10" fill="hold" grpId="0" nodeType="withEffect">
                                  <p:stCondLst>
                                    <p:cond delay="0"/>
                                  </p:stCondLst>
                                  <p:childTnLst>
                                    <p:set>
                                      <p:cBhvr>
                                        <p:cTn id="67" dur="1" fill="hold">
                                          <p:stCondLst>
                                            <p:cond delay="0"/>
                                          </p:stCondLst>
                                        </p:cTn>
                                        <p:tgtEl>
                                          <p:spTgt spid="59"/>
                                        </p:tgtEl>
                                        <p:attrNameLst>
                                          <p:attrName>style.visibility</p:attrName>
                                        </p:attrNameLst>
                                      </p:cBhvr>
                                      <p:to>
                                        <p:strVal val="visible"/>
                                      </p:to>
                                    </p:set>
                                    <p:animEffect transition="in" filter="checkerboard(across)">
                                      <p:cBhvr>
                                        <p:cTn id="68"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p:bldP spid="11" grpId="0" animBg="1"/>
      <p:bldP spid="12" grpId="0" animBg="1"/>
      <p:bldP spid="18" grpId="0"/>
      <p:bldP spid="19" grpId="0" animBg="1"/>
      <p:bldP spid="23" grpId="0" animBg="1"/>
      <p:bldP spid="24" grpId="0"/>
      <p:bldP spid="25" grpId="0" animBg="1"/>
      <p:bldP spid="39" grpId="0" animBg="1"/>
      <p:bldP spid="40" grpId="0"/>
      <p:bldP spid="43" grpId="0" animBg="1"/>
      <p:bldP spid="45" grpId="0" animBg="1"/>
      <p:bldP spid="55" grpId="0"/>
      <p:bldP spid="56" grpId="0" animBg="1"/>
      <p:bldP spid="58" grpId="0"/>
      <p:bldP spid="59"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rotWithShape="1">
          <a:blip r:embed="rId2" cstate="email">
            <a:extLst>
              <a:ext uri="{BEBA8EAE-BF5A-486C-A8C5-ECC9F3942E4B}">
                <a14:imgProps xmlns:a14="http://schemas.microsoft.com/office/drawing/2010/main">
                  <a14:imgLayer r:embed="rId3">
                    <a14:imgEffect>
                      <a14:brightnessContrast bright="-40000"/>
                    </a14:imgEffect>
                    <a14:imgEffect>
                      <a14:saturation sat="0"/>
                    </a14:imgEffect>
                  </a14:imgLayer>
                </a14:imgProps>
              </a:ext>
              <a:ext uri="{28A0092B-C50C-407E-A947-70E740481C1C}">
                <a14:useLocalDpi xmlns:a14="http://schemas.microsoft.com/office/drawing/2010/main"/>
              </a:ext>
            </a:extLst>
          </a:blip>
          <a:srcRect/>
          <a:stretch>
            <a:fillRect/>
          </a:stretch>
        </p:blipFill>
        <p:spPr>
          <a:xfrm>
            <a:off x="0" y="3465949"/>
            <a:ext cx="12218272" cy="3429000"/>
          </a:xfrm>
          <a:prstGeom prst="rect">
            <a:avLst/>
          </a:prstGeom>
        </p:spPr>
      </p:pic>
      <p:sp>
        <p:nvSpPr>
          <p:cNvPr id="9" name="圆角矩形 8"/>
          <p:cNvSpPr/>
          <p:nvPr/>
        </p:nvSpPr>
        <p:spPr>
          <a:xfrm>
            <a:off x="673509" y="591324"/>
            <a:ext cx="10844982" cy="5675352"/>
          </a:xfrm>
          <a:prstGeom prst="roundRect">
            <a:avLst>
              <a:gd name="adj" fmla="val 1568"/>
            </a:avLst>
          </a:prstGeom>
          <a:solidFill>
            <a:schemeClr val="bg1"/>
          </a:solidFill>
          <a:ln>
            <a:noFill/>
          </a:ln>
          <a:effectLst>
            <a:glow rad="228600">
              <a:schemeClr val="tx1">
                <a:alpha val="3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6" name="直接连接符 25"/>
          <p:cNvCxnSpPr/>
          <p:nvPr/>
        </p:nvCxnSpPr>
        <p:spPr>
          <a:xfrm flipH="1">
            <a:off x="3886977" y="3291162"/>
            <a:ext cx="674051" cy="67405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flipH="1">
            <a:off x="2236696" y="2313216"/>
            <a:ext cx="674051" cy="67405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flipH="1">
            <a:off x="1983772" y="2860805"/>
            <a:ext cx="252924" cy="25292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0" name="文本框 29"/>
          <p:cNvSpPr txBox="1"/>
          <p:nvPr/>
        </p:nvSpPr>
        <p:spPr>
          <a:xfrm>
            <a:off x="2575161" y="2397097"/>
            <a:ext cx="1715719" cy="1446550"/>
          </a:xfrm>
          <a:prstGeom prst="rect">
            <a:avLst/>
          </a:prstGeom>
          <a:noFill/>
        </p:spPr>
        <p:txBody>
          <a:bodyPr wrap="square" rtlCol="0">
            <a:spAutoFit/>
          </a:bodyPr>
          <a:lstStyle/>
          <a:p>
            <a:pPr algn="ctr"/>
            <a:r>
              <a:rPr lang="en-US" altLang="zh-CN" sz="8800" dirty="0">
                <a:latin typeface="FuturaBookC" pitchFamily="2" charset="-52"/>
              </a:rPr>
              <a:t>01</a:t>
            </a:r>
            <a:endParaRPr lang="zh-CN" altLang="en-US" sz="8800" dirty="0">
              <a:latin typeface="FuturaBookC" pitchFamily="2" charset="-52"/>
            </a:endParaRPr>
          </a:p>
        </p:txBody>
      </p:sp>
      <p:sp>
        <p:nvSpPr>
          <p:cNvPr id="32" name="文本框 31"/>
          <p:cNvSpPr txBox="1"/>
          <p:nvPr/>
        </p:nvSpPr>
        <p:spPr>
          <a:xfrm>
            <a:off x="5304472" y="2673641"/>
            <a:ext cx="4422225" cy="1323439"/>
          </a:xfrm>
          <a:prstGeom prst="rect">
            <a:avLst/>
          </a:prstGeom>
          <a:noFill/>
        </p:spPr>
        <p:txBody>
          <a:bodyPr wrap="square" rtlCol="0">
            <a:spAutoFit/>
          </a:bodyPr>
          <a:lstStyle/>
          <a:p>
            <a:pPr algn="dist"/>
            <a:r>
              <a:rPr lang="zh-CN" altLang="en-US" sz="4000" dirty="0">
                <a:solidFill>
                  <a:schemeClr val="tx1">
                    <a:lumMod val="75000"/>
                    <a:lumOff val="25000"/>
                  </a:schemeClr>
                </a:solidFill>
                <a:latin typeface="微软雅黑" panose="020B0503020204020204" pitchFamily="34" charset="-122"/>
                <a:ea typeface="微软雅黑" panose="020B0503020204020204" pitchFamily="34" charset="-122"/>
                <a:sym typeface="+mn-ea"/>
              </a:rPr>
              <a:t>功能介绍</a:t>
            </a:r>
          </a:p>
          <a:p>
            <a:pPr algn="dist"/>
            <a:endParaRPr lang="zh-CN" altLang="en-US" sz="4000" dirty="0">
              <a:solidFill>
                <a:schemeClr val="tx1">
                  <a:lumMod val="75000"/>
                  <a:lumOff val="25000"/>
                </a:schemeClr>
              </a:solidFill>
              <a:latin typeface="微软雅黑" panose="020B0503020204020204" pitchFamily="34" charset="-122"/>
              <a:ea typeface="微软雅黑" panose="020B0503020204020204" pitchFamily="34" charset="-122"/>
              <a:sym typeface="+mn-ea"/>
            </a:endParaRPr>
          </a:p>
        </p:txBody>
      </p:sp>
      <p:cxnSp>
        <p:nvCxnSpPr>
          <p:cNvPr id="2" name="直接连接符 1"/>
          <p:cNvCxnSpPr/>
          <p:nvPr/>
        </p:nvCxnSpPr>
        <p:spPr>
          <a:xfrm>
            <a:off x="10545831" y="1021165"/>
            <a:ext cx="49188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a:off x="10938510" y="874395"/>
            <a:ext cx="4445" cy="95059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1042421" y="5638250"/>
            <a:ext cx="49188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1205865" y="4931410"/>
            <a:ext cx="4445" cy="95059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heckerboard(across)">
                                      <p:cBhvr>
                                        <p:cTn id="7" dur="1000"/>
                                        <p:tgtEl>
                                          <p:spTgt spid="2"/>
                                        </p:tgtEl>
                                      </p:cBhvr>
                                    </p:animEffect>
                                  </p:childTnLst>
                                </p:cTn>
                              </p:par>
                              <p:par>
                                <p:cTn id="8" presetID="5" presetClass="entr" presetSubtype="10" fill="hold" nodeType="withEffect">
                                  <p:stCondLst>
                                    <p:cond delay="0"/>
                                  </p:stCondLst>
                                  <p:childTnLst>
                                    <p:set>
                                      <p:cBhvr>
                                        <p:cTn id="9" dur="1" fill="hold">
                                          <p:stCondLst>
                                            <p:cond delay="0"/>
                                          </p:stCondLst>
                                        </p:cTn>
                                        <p:tgtEl>
                                          <p:spTgt spid="54"/>
                                        </p:tgtEl>
                                        <p:attrNameLst>
                                          <p:attrName>style.visibility</p:attrName>
                                        </p:attrNameLst>
                                      </p:cBhvr>
                                      <p:to>
                                        <p:strVal val="visible"/>
                                      </p:to>
                                    </p:set>
                                    <p:animEffect transition="in" filter="checkerboard(across)">
                                      <p:cBhvr>
                                        <p:cTn id="10" dur="1000"/>
                                        <p:tgtEl>
                                          <p:spTgt spid="54"/>
                                        </p:tgtEl>
                                      </p:cBhvr>
                                    </p:animEffect>
                                  </p:childTnLst>
                                </p:cTn>
                              </p:par>
                              <p:par>
                                <p:cTn id="11" presetID="5" presetClass="entr" presetSubtype="10" fill="hold"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checkerboard(across)">
                                      <p:cBhvr>
                                        <p:cTn id="13" dur="1000"/>
                                        <p:tgtEl>
                                          <p:spTgt spid="3"/>
                                        </p:tgtEl>
                                      </p:cBhvr>
                                    </p:animEffect>
                                  </p:childTnLst>
                                </p:cTn>
                              </p:par>
                              <p:par>
                                <p:cTn id="14" presetID="5" presetClass="entr" presetSubtype="10" fill="hold"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checkerboard(across)">
                                      <p:cBhvr>
                                        <p:cTn id="16" dur="1000"/>
                                        <p:tgtEl>
                                          <p:spTgt spid="6"/>
                                        </p:tgtEl>
                                      </p:cBhvr>
                                    </p:animEffect>
                                  </p:childTnLst>
                                </p:cTn>
                              </p:par>
                            </p:childTnLst>
                          </p:cTn>
                        </p:par>
                        <p:par>
                          <p:cTn id="17" fill="hold">
                            <p:stCondLst>
                              <p:cond delay="1000"/>
                            </p:stCondLst>
                            <p:childTnLst>
                              <p:par>
                                <p:cTn id="18" presetID="20" presetClass="entr" presetSubtype="0" fill="hold" nodeType="afterEffect">
                                  <p:stCondLst>
                                    <p:cond delay="0"/>
                                  </p:stCondLst>
                                  <p:childTnLst>
                                    <p:set>
                                      <p:cBhvr>
                                        <p:cTn id="19" dur="1" fill="hold">
                                          <p:stCondLst>
                                            <p:cond delay="0"/>
                                          </p:stCondLst>
                                        </p:cTn>
                                        <p:tgtEl>
                                          <p:spTgt spid="26"/>
                                        </p:tgtEl>
                                        <p:attrNameLst>
                                          <p:attrName>style.visibility</p:attrName>
                                        </p:attrNameLst>
                                      </p:cBhvr>
                                      <p:to>
                                        <p:strVal val="visible"/>
                                      </p:to>
                                    </p:set>
                                    <p:animEffect transition="in" filter="wedge">
                                      <p:cBhvr>
                                        <p:cTn id="20" dur="2000"/>
                                        <p:tgtEl>
                                          <p:spTgt spid="26"/>
                                        </p:tgtEl>
                                      </p:cBhvr>
                                    </p:animEffect>
                                  </p:childTnLst>
                                </p:cTn>
                              </p:par>
                              <p:par>
                                <p:cTn id="21" presetID="20" presetClass="entr" presetSubtype="0" fill="hold" nodeType="withEffect">
                                  <p:stCondLst>
                                    <p:cond delay="0"/>
                                  </p:stCondLst>
                                  <p:childTnLst>
                                    <p:set>
                                      <p:cBhvr>
                                        <p:cTn id="22" dur="1" fill="hold">
                                          <p:stCondLst>
                                            <p:cond delay="0"/>
                                          </p:stCondLst>
                                        </p:cTn>
                                        <p:tgtEl>
                                          <p:spTgt spid="27"/>
                                        </p:tgtEl>
                                        <p:attrNameLst>
                                          <p:attrName>style.visibility</p:attrName>
                                        </p:attrNameLst>
                                      </p:cBhvr>
                                      <p:to>
                                        <p:strVal val="visible"/>
                                      </p:to>
                                    </p:set>
                                    <p:animEffect transition="in" filter="wedge">
                                      <p:cBhvr>
                                        <p:cTn id="23" dur="2000"/>
                                        <p:tgtEl>
                                          <p:spTgt spid="27"/>
                                        </p:tgtEl>
                                      </p:cBhvr>
                                    </p:animEffect>
                                  </p:childTnLst>
                                </p:cTn>
                              </p:par>
                              <p:par>
                                <p:cTn id="24" presetID="20" presetClass="entr" presetSubtype="0" fill="hold" nodeType="withEffect">
                                  <p:stCondLst>
                                    <p:cond delay="0"/>
                                  </p:stCondLst>
                                  <p:childTnLst>
                                    <p:set>
                                      <p:cBhvr>
                                        <p:cTn id="25" dur="1" fill="hold">
                                          <p:stCondLst>
                                            <p:cond delay="0"/>
                                          </p:stCondLst>
                                        </p:cTn>
                                        <p:tgtEl>
                                          <p:spTgt spid="28"/>
                                        </p:tgtEl>
                                        <p:attrNameLst>
                                          <p:attrName>style.visibility</p:attrName>
                                        </p:attrNameLst>
                                      </p:cBhvr>
                                      <p:to>
                                        <p:strVal val="visible"/>
                                      </p:to>
                                    </p:set>
                                    <p:animEffect transition="in" filter="wedge">
                                      <p:cBhvr>
                                        <p:cTn id="26" dur="2000"/>
                                        <p:tgtEl>
                                          <p:spTgt spid="28"/>
                                        </p:tgtEl>
                                      </p:cBhvr>
                                    </p:animEffect>
                                  </p:childTnLst>
                                </p:cTn>
                              </p:par>
                              <p:par>
                                <p:cTn id="27" presetID="20" presetClass="entr" presetSubtype="0" fill="hold" grpId="0" nodeType="withEffect">
                                  <p:stCondLst>
                                    <p:cond delay="0"/>
                                  </p:stCondLst>
                                  <p:childTnLst>
                                    <p:set>
                                      <p:cBhvr>
                                        <p:cTn id="28" dur="1" fill="hold">
                                          <p:stCondLst>
                                            <p:cond delay="0"/>
                                          </p:stCondLst>
                                        </p:cTn>
                                        <p:tgtEl>
                                          <p:spTgt spid="30"/>
                                        </p:tgtEl>
                                        <p:attrNameLst>
                                          <p:attrName>style.visibility</p:attrName>
                                        </p:attrNameLst>
                                      </p:cBhvr>
                                      <p:to>
                                        <p:strVal val="visible"/>
                                      </p:to>
                                    </p:set>
                                    <p:animEffect transition="in" filter="wedge">
                                      <p:cBhvr>
                                        <p:cTn id="29" dur="2000"/>
                                        <p:tgtEl>
                                          <p:spTgt spid="30"/>
                                        </p:tgtEl>
                                      </p:cBhvr>
                                    </p:animEffect>
                                  </p:childTnLst>
                                </p:cTn>
                              </p:par>
                              <p:par>
                                <p:cTn id="30" presetID="20" presetClass="entr" presetSubtype="0" fill="hold" grpId="0" nodeType="withEffect">
                                  <p:stCondLst>
                                    <p:cond delay="0"/>
                                  </p:stCondLst>
                                  <p:childTnLst>
                                    <p:set>
                                      <p:cBhvr>
                                        <p:cTn id="31" dur="1" fill="hold">
                                          <p:stCondLst>
                                            <p:cond delay="0"/>
                                          </p:stCondLst>
                                        </p:cTn>
                                        <p:tgtEl>
                                          <p:spTgt spid="32"/>
                                        </p:tgtEl>
                                        <p:attrNameLst>
                                          <p:attrName>style.visibility</p:attrName>
                                        </p:attrNameLst>
                                      </p:cBhvr>
                                      <p:to>
                                        <p:strVal val="visible"/>
                                      </p:to>
                                    </p:set>
                                    <p:animEffect transition="in" filter="wedge">
                                      <p:cBhvr>
                                        <p:cTn id="32" dur="20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3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userDrawn="1"/>
        </p:nvGrpSpPr>
        <p:grpSpPr>
          <a:xfrm>
            <a:off x="-24130" y="277971"/>
            <a:ext cx="839788" cy="514747"/>
            <a:chOff x="0" y="615156"/>
            <a:chExt cx="839788" cy="514747"/>
          </a:xfrm>
        </p:grpSpPr>
        <p:sp>
          <p:nvSpPr>
            <p:cNvPr id="6" name="平行四边形 5"/>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9"/>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3"/>
          <p:cNvGrpSpPr/>
          <p:nvPr userDrawn="1"/>
        </p:nvGrpSpPr>
        <p:grpSpPr>
          <a:xfrm flipH="1">
            <a:off x="11329035" y="5955506"/>
            <a:ext cx="839788" cy="514747"/>
            <a:chOff x="0" y="615156"/>
            <a:chExt cx="839788" cy="514747"/>
          </a:xfrm>
        </p:grpSpPr>
        <p:sp>
          <p:nvSpPr>
            <p:cNvPr id="5" name="平行四边形 4"/>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6"/>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2" name="文本框 31"/>
          <p:cNvSpPr txBox="1"/>
          <p:nvPr/>
        </p:nvSpPr>
        <p:spPr>
          <a:xfrm>
            <a:off x="1057275" y="278130"/>
            <a:ext cx="2225421" cy="460375"/>
          </a:xfrm>
          <a:prstGeom prst="rect">
            <a:avLst/>
          </a:prstGeom>
          <a:noFill/>
        </p:spPr>
        <p:txBody>
          <a:bodyPr wrap="square" rtlCol="0">
            <a:spAutoFit/>
          </a:bodyPr>
          <a:lstStyle/>
          <a:p>
            <a:pPr algn="dist"/>
            <a:r>
              <a:rPr lang="zh-CN" altLang="en-US" sz="2400" dirty="0">
                <a:solidFill>
                  <a:schemeClr val="tx1">
                    <a:lumMod val="75000"/>
                    <a:lumOff val="25000"/>
                  </a:schemeClr>
                </a:solidFill>
                <a:latin typeface="微软雅黑" panose="020B0503020204020204" pitchFamily="34" charset="-122"/>
                <a:ea typeface="微软雅黑" panose="020B0503020204020204" pitchFamily="34" charset="-122"/>
                <a:sym typeface="+mn-ea"/>
              </a:rPr>
              <a:t>功能介绍</a:t>
            </a:r>
          </a:p>
        </p:txBody>
      </p:sp>
      <p:pic>
        <p:nvPicPr>
          <p:cNvPr id="3" name="图片 2">
            <a:extLst>
              <a:ext uri="{FF2B5EF4-FFF2-40B4-BE49-F238E27FC236}">
                <a16:creationId xmlns:a16="http://schemas.microsoft.com/office/drawing/2014/main" id="{A11669A7-1D9A-764F-92B6-EA010C0C9E37}"/>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033081" y="893125"/>
            <a:ext cx="9851517" cy="548227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userDrawn="1"/>
        </p:nvGrpSpPr>
        <p:grpSpPr>
          <a:xfrm>
            <a:off x="-24130" y="277971"/>
            <a:ext cx="839788" cy="514747"/>
            <a:chOff x="0" y="615156"/>
            <a:chExt cx="839788" cy="514747"/>
          </a:xfrm>
        </p:grpSpPr>
        <p:sp>
          <p:nvSpPr>
            <p:cNvPr id="6" name="平行四边形 5"/>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9"/>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3"/>
          <p:cNvGrpSpPr/>
          <p:nvPr userDrawn="1"/>
        </p:nvGrpSpPr>
        <p:grpSpPr>
          <a:xfrm flipH="1">
            <a:off x="11329035" y="5955506"/>
            <a:ext cx="839788" cy="514747"/>
            <a:chOff x="0" y="615156"/>
            <a:chExt cx="839788" cy="514747"/>
          </a:xfrm>
        </p:grpSpPr>
        <p:sp>
          <p:nvSpPr>
            <p:cNvPr id="5" name="平行四边形 4"/>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6"/>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0" name="文本框 49">
            <a:extLst>
              <a:ext uri="{FF2B5EF4-FFF2-40B4-BE49-F238E27FC236}">
                <a16:creationId xmlns:a16="http://schemas.microsoft.com/office/drawing/2014/main" id="{9F2E7A2A-C199-0A4E-B36E-52F524A6A4FC}"/>
              </a:ext>
            </a:extLst>
          </p:cNvPr>
          <p:cNvSpPr txBox="1"/>
          <p:nvPr/>
        </p:nvSpPr>
        <p:spPr>
          <a:xfrm>
            <a:off x="1057275" y="278130"/>
            <a:ext cx="2225421" cy="460375"/>
          </a:xfrm>
          <a:prstGeom prst="rect">
            <a:avLst/>
          </a:prstGeom>
          <a:noFill/>
        </p:spPr>
        <p:txBody>
          <a:bodyPr wrap="square" rtlCol="0">
            <a:spAutoFit/>
          </a:bodyPr>
          <a:lstStyle/>
          <a:p>
            <a:pPr algn="dist"/>
            <a:r>
              <a:rPr lang="zh-CN" altLang="en-US" sz="2400" dirty="0">
                <a:solidFill>
                  <a:schemeClr val="tx1">
                    <a:lumMod val="75000"/>
                    <a:lumOff val="25000"/>
                  </a:schemeClr>
                </a:solidFill>
                <a:latin typeface="微软雅黑" panose="020B0503020204020204" pitchFamily="34" charset="-122"/>
                <a:ea typeface="微软雅黑" panose="020B0503020204020204" pitchFamily="34" charset="-122"/>
                <a:sym typeface="+mn-ea"/>
              </a:rPr>
              <a:t>功能介绍</a:t>
            </a:r>
          </a:p>
        </p:txBody>
      </p:sp>
      <p:grpSp>
        <p:nvGrpSpPr>
          <p:cNvPr id="59" name="组合 58">
            <a:extLst>
              <a:ext uri="{FF2B5EF4-FFF2-40B4-BE49-F238E27FC236}">
                <a16:creationId xmlns:a16="http://schemas.microsoft.com/office/drawing/2014/main" id="{AA249CE5-FCBB-2741-AD1C-17884B07BE3A}"/>
              </a:ext>
            </a:extLst>
          </p:cNvPr>
          <p:cNvGrpSpPr/>
          <p:nvPr/>
        </p:nvGrpSpPr>
        <p:grpSpPr>
          <a:xfrm>
            <a:off x="776514" y="1785257"/>
            <a:ext cx="10638972" cy="3904343"/>
            <a:chOff x="776514" y="1785257"/>
            <a:chExt cx="10638972" cy="3904343"/>
          </a:xfrm>
        </p:grpSpPr>
        <p:sp>
          <p:nvSpPr>
            <p:cNvPr id="60" name="矩形: 圆角 1">
              <a:extLst>
                <a:ext uri="{FF2B5EF4-FFF2-40B4-BE49-F238E27FC236}">
                  <a16:creationId xmlns:a16="http://schemas.microsoft.com/office/drawing/2014/main" id="{4C54C32F-4AEF-5F4E-ACD9-E7B02E1CB4F3}"/>
                </a:ext>
              </a:extLst>
            </p:cNvPr>
            <p:cNvSpPr/>
            <p:nvPr/>
          </p:nvSpPr>
          <p:spPr>
            <a:xfrm>
              <a:off x="776515" y="1785257"/>
              <a:ext cx="10638971" cy="3904343"/>
            </a:xfrm>
            <a:prstGeom prst="roundRect">
              <a:avLst>
                <a:gd name="adj" fmla="val 4028"/>
              </a:avLst>
            </a:prstGeom>
            <a:solidFill>
              <a:schemeClr val="bg1"/>
            </a:solidFill>
            <a:ln>
              <a:noFill/>
            </a:ln>
            <a:effectLst>
              <a:outerShdw blurRad="368300" algn="ctr"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1" name="矩形: 圆角 2">
              <a:extLst>
                <a:ext uri="{FF2B5EF4-FFF2-40B4-BE49-F238E27FC236}">
                  <a16:creationId xmlns:a16="http://schemas.microsoft.com/office/drawing/2014/main" id="{92CC2233-9F9A-7B42-9EDA-4AF4F714986F}"/>
                </a:ext>
              </a:extLst>
            </p:cNvPr>
            <p:cNvSpPr/>
            <p:nvPr/>
          </p:nvSpPr>
          <p:spPr>
            <a:xfrm>
              <a:off x="776514" y="2191657"/>
              <a:ext cx="159657" cy="3091543"/>
            </a:xfrm>
            <a:prstGeom prst="roundRect">
              <a:avLst>
                <a:gd name="adj" fmla="val 50000"/>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62" name="文本框 61">
            <a:extLst>
              <a:ext uri="{FF2B5EF4-FFF2-40B4-BE49-F238E27FC236}">
                <a16:creationId xmlns:a16="http://schemas.microsoft.com/office/drawing/2014/main" id="{C95BEC68-24CE-CC4B-9661-05B56C603BB5}"/>
              </a:ext>
            </a:extLst>
          </p:cNvPr>
          <p:cNvSpPr txBox="1"/>
          <p:nvPr/>
        </p:nvSpPr>
        <p:spPr>
          <a:xfrm>
            <a:off x="1529438" y="2385786"/>
            <a:ext cx="3378200" cy="523220"/>
          </a:xfrm>
          <a:prstGeom prst="rect">
            <a:avLst/>
          </a:prstGeom>
          <a:noFill/>
        </p:spPr>
        <p:txBody>
          <a:bodyPr wrap="square" rtlCol="0">
            <a:spAutoFit/>
          </a:bodyPr>
          <a:lstStyle/>
          <a:p>
            <a:r>
              <a:rPr lang="zh-CN" altLang="en-US" sz="2800" dirty="0">
                <a:cs typeface="+mn-ea"/>
                <a:sym typeface="+mn-lt"/>
              </a:rPr>
              <a:t>功能介绍</a:t>
            </a:r>
          </a:p>
        </p:txBody>
      </p:sp>
      <p:sp>
        <p:nvSpPr>
          <p:cNvPr id="63" name="文本框 62">
            <a:extLst>
              <a:ext uri="{FF2B5EF4-FFF2-40B4-BE49-F238E27FC236}">
                <a16:creationId xmlns:a16="http://schemas.microsoft.com/office/drawing/2014/main" id="{A959186C-9A41-5640-9FF4-17E7E741884C}"/>
              </a:ext>
            </a:extLst>
          </p:cNvPr>
          <p:cNvSpPr txBox="1"/>
          <p:nvPr/>
        </p:nvSpPr>
        <p:spPr>
          <a:xfrm>
            <a:off x="1529438" y="4045569"/>
            <a:ext cx="4038600" cy="523220"/>
          </a:xfrm>
          <a:prstGeom prst="rect">
            <a:avLst/>
          </a:prstGeom>
          <a:noFill/>
        </p:spPr>
        <p:txBody>
          <a:bodyPr wrap="square" rtlCol="0">
            <a:spAutoFit/>
          </a:bodyPr>
          <a:lstStyle/>
          <a:p>
            <a:r>
              <a:rPr lang="zh-CN" altLang="en-US" sz="1400" spc="400" dirty="0">
                <a:cs typeface="+mn-ea"/>
                <a:sym typeface="+mn-lt"/>
              </a:rPr>
              <a:t>模板是结合唱吧现有管理后台页面生成的</a:t>
            </a:r>
            <a:r>
              <a:rPr lang="en-US" altLang="zh-CN" sz="1400" spc="400" dirty="0">
                <a:cs typeface="+mn-ea"/>
                <a:sym typeface="+mn-lt"/>
              </a:rPr>
              <a:t>,</a:t>
            </a:r>
            <a:r>
              <a:rPr lang="zh-CN" altLang="en-US" sz="1400" spc="400" dirty="0">
                <a:cs typeface="+mn-ea"/>
                <a:sym typeface="+mn-lt"/>
              </a:rPr>
              <a:t> 后续陆续增加</a:t>
            </a:r>
          </a:p>
        </p:txBody>
      </p:sp>
      <p:sp>
        <p:nvSpPr>
          <p:cNvPr id="66" name="文本框 65">
            <a:extLst>
              <a:ext uri="{FF2B5EF4-FFF2-40B4-BE49-F238E27FC236}">
                <a16:creationId xmlns:a16="http://schemas.microsoft.com/office/drawing/2014/main" id="{754DFC81-2734-074E-AC0F-66C773305ECB}"/>
              </a:ext>
            </a:extLst>
          </p:cNvPr>
          <p:cNvSpPr txBox="1"/>
          <p:nvPr/>
        </p:nvSpPr>
        <p:spPr>
          <a:xfrm>
            <a:off x="1518434" y="3137263"/>
            <a:ext cx="4038600" cy="523220"/>
          </a:xfrm>
          <a:prstGeom prst="rect">
            <a:avLst/>
          </a:prstGeom>
          <a:noFill/>
        </p:spPr>
        <p:txBody>
          <a:bodyPr wrap="square" rtlCol="0">
            <a:spAutoFit/>
          </a:bodyPr>
          <a:lstStyle/>
          <a:p>
            <a:r>
              <a:rPr lang="zh-CN" altLang="en-US" sz="1400" spc="400" dirty="0">
                <a:cs typeface="+mn-ea"/>
                <a:sym typeface="+mn-lt"/>
              </a:rPr>
              <a:t>组件为唱吧的管理后台组件，平移到该系统，与唱吧原有生态的统一性。</a:t>
            </a:r>
          </a:p>
        </p:txBody>
      </p:sp>
      <p:pic>
        <p:nvPicPr>
          <p:cNvPr id="3" name="图片 2">
            <a:extLst>
              <a:ext uri="{FF2B5EF4-FFF2-40B4-BE49-F238E27FC236}">
                <a16:creationId xmlns:a16="http://schemas.microsoft.com/office/drawing/2014/main" id="{0951A140-D19B-2A45-99DF-4A0A7E0A3F70}"/>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6813296" y="1938998"/>
            <a:ext cx="1890340" cy="3249930"/>
          </a:xfrm>
          <a:prstGeom prst="rect">
            <a:avLst/>
          </a:prstGeom>
        </p:spPr>
      </p:pic>
      <p:pic>
        <p:nvPicPr>
          <p:cNvPr id="9" name="图片 8">
            <a:extLst>
              <a:ext uri="{FF2B5EF4-FFF2-40B4-BE49-F238E27FC236}">
                <a16:creationId xmlns:a16="http://schemas.microsoft.com/office/drawing/2014/main" id="{77CA980F-C17D-3E4B-BC16-4D3201A0BBED}"/>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9076655" y="1938998"/>
            <a:ext cx="1931422" cy="344297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63"/>
                                        </p:tgtEl>
                                        <p:attrNameLst>
                                          <p:attrName>style.visibility</p:attrName>
                                        </p:attrNameLst>
                                      </p:cBhvr>
                                      <p:to>
                                        <p:strVal val="visible"/>
                                      </p:to>
                                    </p:set>
                                    <p:animEffect transition="in" filter="randombar(horizontal)">
                                      <p:cBhvr>
                                        <p:cTn id="7" dur="500"/>
                                        <p:tgtEl>
                                          <p:spTgt spid="63"/>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66"/>
                                        </p:tgtEl>
                                        <p:attrNameLst>
                                          <p:attrName>style.visibility</p:attrName>
                                        </p:attrNameLst>
                                      </p:cBhvr>
                                      <p:to>
                                        <p:strVal val="visible"/>
                                      </p:to>
                                    </p:set>
                                    <p:animEffect transition="in" filter="randombar(horizontal)">
                                      <p:cBhvr>
                                        <p:cTn id="10" dur="500"/>
                                        <p:tgtEl>
                                          <p:spTgt spid="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 grpId="0"/>
      <p:bldP spid="6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userDrawn="1"/>
        </p:nvGrpSpPr>
        <p:grpSpPr>
          <a:xfrm>
            <a:off x="-24130" y="277971"/>
            <a:ext cx="839788" cy="514747"/>
            <a:chOff x="0" y="615156"/>
            <a:chExt cx="839788" cy="514747"/>
          </a:xfrm>
        </p:grpSpPr>
        <p:sp>
          <p:nvSpPr>
            <p:cNvPr id="6" name="平行四边形 5"/>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9"/>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3"/>
          <p:cNvGrpSpPr/>
          <p:nvPr userDrawn="1"/>
        </p:nvGrpSpPr>
        <p:grpSpPr>
          <a:xfrm flipH="1">
            <a:off x="11329035" y="5955506"/>
            <a:ext cx="839788" cy="514747"/>
            <a:chOff x="0" y="615156"/>
            <a:chExt cx="839788" cy="514747"/>
          </a:xfrm>
        </p:grpSpPr>
        <p:sp>
          <p:nvSpPr>
            <p:cNvPr id="5" name="平行四边形 4"/>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6"/>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0" name="文本框 49">
            <a:extLst>
              <a:ext uri="{FF2B5EF4-FFF2-40B4-BE49-F238E27FC236}">
                <a16:creationId xmlns:a16="http://schemas.microsoft.com/office/drawing/2014/main" id="{9F2E7A2A-C199-0A4E-B36E-52F524A6A4FC}"/>
              </a:ext>
            </a:extLst>
          </p:cNvPr>
          <p:cNvSpPr txBox="1"/>
          <p:nvPr/>
        </p:nvSpPr>
        <p:spPr>
          <a:xfrm>
            <a:off x="1057275" y="278130"/>
            <a:ext cx="2225421" cy="460375"/>
          </a:xfrm>
          <a:prstGeom prst="rect">
            <a:avLst/>
          </a:prstGeom>
          <a:noFill/>
        </p:spPr>
        <p:txBody>
          <a:bodyPr wrap="square" rtlCol="0">
            <a:spAutoFit/>
          </a:bodyPr>
          <a:lstStyle/>
          <a:p>
            <a:pPr algn="dist"/>
            <a:r>
              <a:rPr lang="zh-CN" altLang="en-US" sz="2400" dirty="0">
                <a:solidFill>
                  <a:schemeClr val="tx1">
                    <a:lumMod val="75000"/>
                    <a:lumOff val="25000"/>
                  </a:schemeClr>
                </a:solidFill>
                <a:latin typeface="微软雅黑" panose="020B0503020204020204" pitchFamily="34" charset="-122"/>
                <a:ea typeface="微软雅黑" panose="020B0503020204020204" pitchFamily="34" charset="-122"/>
                <a:sym typeface="+mn-ea"/>
              </a:rPr>
              <a:t>功能介绍</a:t>
            </a:r>
          </a:p>
        </p:txBody>
      </p:sp>
      <p:grpSp>
        <p:nvGrpSpPr>
          <p:cNvPr id="59" name="组合 58">
            <a:extLst>
              <a:ext uri="{FF2B5EF4-FFF2-40B4-BE49-F238E27FC236}">
                <a16:creationId xmlns:a16="http://schemas.microsoft.com/office/drawing/2014/main" id="{AA249CE5-FCBB-2741-AD1C-17884B07BE3A}"/>
              </a:ext>
            </a:extLst>
          </p:cNvPr>
          <p:cNvGrpSpPr/>
          <p:nvPr/>
        </p:nvGrpSpPr>
        <p:grpSpPr>
          <a:xfrm>
            <a:off x="776515" y="1785257"/>
            <a:ext cx="10638971" cy="3904343"/>
            <a:chOff x="776515" y="1785257"/>
            <a:chExt cx="10638971" cy="3904343"/>
          </a:xfrm>
        </p:grpSpPr>
        <p:sp>
          <p:nvSpPr>
            <p:cNvPr id="60" name="矩形: 圆角 1">
              <a:extLst>
                <a:ext uri="{FF2B5EF4-FFF2-40B4-BE49-F238E27FC236}">
                  <a16:creationId xmlns:a16="http://schemas.microsoft.com/office/drawing/2014/main" id="{4C54C32F-4AEF-5F4E-ACD9-E7B02E1CB4F3}"/>
                </a:ext>
              </a:extLst>
            </p:cNvPr>
            <p:cNvSpPr/>
            <p:nvPr/>
          </p:nvSpPr>
          <p:spPr>
            <a:xfrm>
              <a:off x="776515" y="1785257"/>
              <a:ext cx="10638971" cy="3904343"/>
            </a:xfrm>
            <a:prstGeom prst="roundRect">
              <a:avLst>
                <a:gd name="adj" fmla="val 4028"/>
              </a:avLst>
            </a:prstGeom>
            <a:solidFill>
              <a:schemeClr val="bg1"/>
            </a:solidFill>
            <a:ln>
              <a:noFill/>
            </a:ln>
            <a:effectLst>
              <a:outerShdw blurRad="368300" algn="ctr"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1" name="矩形: 圆角 2">
              <a:extLst>
                <a:ext uri="{FF2B5EF4-FFF2-40B4-BE49-F238E27FC236}">
                  <a16:creationId xmlns:a16="http://schemas.microsoft.com/office/drawing/2014/main" id="{92CC2233-9F9A-7B42-9EDA-4AF4F714986F}"/>
                </a:ext>
              </a:extLst>
            </p:cNvPr>
            <p:cNvSpPr/>
            <p:nvPr/>
          </p:nvSpPr>
          <p:spPr>
            <a:xfrm>
              <a:off x="11250501" y="2114711"/>
              <a:ext cx="159657" cy="3091543"/>
            </a:xfrm>
            <a:prstGeom prst="roundRect">
              <a:avLst>
                <a:gd name="adj" fmla="val 50000"/>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grpSp>
      <p:pic>
        <p:nvPicPr>
          <p:cNvPr id="8" name="图片 7">
            <a:extLst>
              <a:ext uri="{FF2B5EF4-FFF2-40B4-BE49-F238E27FC236}">
                <a16:creationId xmlns:a16="http://schemas.microsoft.com/office/drawing/2014/main" id="{2380FF5D-AAC8-4446-8BC4-0C6D8F816BF9}"/>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27512" y="2498853"/>
            <a:ext cx="2289972" cy="2201164"/>
          </a:xfrm>
          <a:prstGeom prst="rect">
            <a:avLst/>
          </a:prstGeom>
        </p:spPr>
      </p:pic>
      <p:pic>
        <p:nvPicPr>
          <p:cNvPr id="11" name="图片 10">
            <a:extLst>
              <a:ext uri="{FF2B5EF4-FFF2-40B4-BE49-F238E27FC236}">
                <a16:creationId xmlns:a16="http://schemas.microsoft.com/office/drawing/2014/main" id="{6AB6EBDE-B0B5-DD4A-89CF-47431BEF531C}"/>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3629381" y="2498853"/>
            <a:ext cx="2225562" cy="2262450"/>
          </a:xfrm>
          <a:prstGeom prst="rect">
            <a:avLst/>
          </a:prstGeom>
        </p:spPr>
      </p:pic>
      <p:pic>
        <p:nvPicPr>
          <p:cNvPr id="12" name="图片 11">
            <a:extLst>
              <a:ext uri="{FF2B5EF4-FFF2-40B4-BE49-F238E27FC236}">
                <a16:creationId xmlns:a16="http://schemas.microsoft.com/office/drawing/2014/main" id="{15A25976-A33B-7F4D-ACA0-979866CD0868}"/>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5820170" y="2511120"/>
            <a:ext cx="2576743" cy="2207622"/>
          </a:xfrm>
          <a:prstGeom prst="rect">
            <a:avLst/>
          </a:prstGeom>
        </p:spPr>
      </p:pic>
      <p:pic>
        <p:nvPicPr>
          <p:cNvPr id="14" name="图片 13">
            <a:extLst>
              <a:ext uri="{FF2B5EF4-FFF2-40B4-BE49-F238E27FC236}">
                <a16:creationId xmlns:a16="http://schemas.microsoft.com/office/drawing/2014/main" id="{533AEA5F-52F8-F443-A44D-2163EBB73758}"/>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8613147" y="2498853"/>
            <a:ext cx="2238759" cy="2420619"/>
          </a:xfrm>
          <a:prstGeom prst="rect">
            <a:avLst/>
          </a:prstGeom>
        </p:spPr>
      </p:pic>
    </p:spTree>
    <p:extLst>
      <p:ext uri="{BB962C8B-B14F-4D97-AF65-F5344CB8AC3E}">
        <p14:creationId xmlns:p14="http://schemas.microsoft.com/office/powerpoint/2010/main" val="8954296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rotWithShape="1">
          <a:blip r:embed="rId2" cstate="email">
            <a:extLst>
              <a:ext uri="{BEBA8EAE-BF5A-486C-A8C5-ECC9F3942E4B}">
                <a14:imgProps xmlns:a14="http://schemas.microsoft.com/office/drawing/2010/main">
                  <a14:imgLayer r:embed="rId3">
                    <a14:imgEffect>
                      <a14:brightnessContrast bright="-40000"/>
                    </a14:imgEffect>
                    <a14:imgEffect>
                      <a14:saturation sat="0"/>
                    </a14:imgEffect>
                  </a14:imgLayer>
                </a14:imgProps>
              </a:ext>
              <a:ext uri="{28A0092B-C50C-407E-A947-70E740481C1C}">
                <a14:useLocalDpi xmlns:a14="http://schemas.microsoft.com/office/drawing/2010/main"/>
              </a:ext>
            </a:extLst>
          </a:blip>
          <a:srcRect/>
          <a:stretch>
            <a:fillRect/>
          </a:stretch>
        </p:blipFill>
        <p:spPr>
          <a:xfrm>
            <a:off x="0" y="3465949"/>
            <a:ext cx="12218272" cy="3429000"/>
          </a:xfrm>
          <a:prstGeom prst="rect">
            <a:avLst/>
          </a:prstGeom>
        </p:spPr>
      </p:pic>
      <p:sp>
        <p:nvSpPr>
          <p:cNvPr id="9" name="圆角矩形 8"/>
          <p:cNvSpPr/>
          <p:nvPr/>
        </p:nvSpPr>
        <p:spPr>
          <a:xfrm>
            <a:off x="673509" y="591324"/>
            <a:ext cx="10844982" cy="5675352"/>
          </a:xfrm>
          <a:prstGeom prst="roundRect">
            <a:avLst>
              <a:gd name="adj" fmla="val 1568"/>
            </a:avLst>
          </a:prstGeom>
          <a:solidFill>
            <a:schemeClr val="bg1"/>
          </a:solidFill>
          <a:ln>
            <a:noFill/>
          </a:ln>
          <a:effectLst>
            <a:glow rad="228600">
              <a:schemeClr val="tx1">
                <a:alpha val="3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6" name="直接连接符 25"/>
          <p:cNvCxnSpPr/>
          <p:nvPr/>
        </p:nvCxnSpPr>
        <p:spPr>
          <a:xfrm flipH="1">
            <a:off x="3886977" y="3291162"/>
            <a:ext cx="674051" cy="67405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flipH="1">
            <a:off x="2236696" y="2313216"/>
            <a:ext cx="674051" cy="67405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flipH="1">
            <a:off x="1983772" y="2860805"/>
            <a:ext cx="252924" cy="25292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0" name="文本框 29"/>
          <p:cNvSpPr txBox="1"/>
          <p:nvPr/>
        </p:nvSpPr>
        <p:spPr>
          <a:xfrm>
            <a:off x="2575161" y="2397097"/>
            <a:ext cx="1715719" cy="1445260"/>
          </a:xfrm>
          <a:prstGeom prst="rect">
            <a:avLst/>
          </a:prstGeom>
          <a:noFill/>
        </p:spPr>
        <p:txBody>
          <a:bodyPr wrap="square" rtlCol="0">
            <a:spAutoFit/>
          </a:bodyPr>
          <a:lstStyle/>
          <a:p>
            <a:pPr algn="ctr"/>
            <a:r>
              <a:rPr lang="en-US" altLang="zh-CN" sz="8800" dirty="0">
                <a:latin typeface="FuturaBookC" pitchFamily="2" charset="-52"/>
              </a:rPr>
              <a:t>02</a:t>
            </a:r>
            <a:endParaRPr lang="zh-CN" altLang="en-US" sz="8800" dirty="0">
              <a:latin typeface="FuturaBookC" pitchFamily="2" charset="-52"/>
            </a:endParaRPr>
          </a:p>
        </p:txBody>
      </p:sp>
      <p:sp>
        <p:nvSpPr>
          <p:cNvPr id="32" name="文本框 31"/>
          <p:cNvSpPr txBox="1"/>
          <p:nvPr/>
        </p:nvSpPr>
        <p:spPr>
          <a:xfrm>
            <a:off x="5304472" y="2737649"/>
            <a:ext cx="4422225" cy="1938992"/>
          </a:xfrm>
          <a:prstGeom prst="rect">
            <a:avLst/>
          </a:prstGeom>
          <a:noFill/>
        </p:spPr>
        <p:txBody>
          <a:bodyPr wrap="square" rtlCol="0">
            <a:spAutoFit/>
          </a:bodyPr>
          <a:lstStyle/>
          <a:p>
            <a:pPr algn="dist"/>
            <a:r>
              <a:rPr lang="zh-CN" altLang="en-US" sz="4000" dirty="0">
                <a:solidFill>
                  <a:schemeClr val="tx1">
                    <a:lumMod val="75000"/>
                    <a:lumOff val="25000"/>
                  </a:schemeClr>
                </a:solidFill>
                <a:latin typeface="微软雅黑" panose="020B0503020204020204" pitchFamily="34" charset="-122"/>
                <a:ea typeface="微软雅黑" panose="020B0503020204020204" pitchFamily="34" charset="-122"/>
                <a:sym typeface="+mn-ea"/>
              </a:rPr>
              <a:t>设计思想</a:t>
            </a:r>
          </a:p>
          <a:p>
            <a:pPr algn="dist"/>
            <a:endParaRPr lang="zh-CN" altLang="en-US" sz="4000" dirty="0">
              <a:solidFill>
                <a:schemeClr val="tx1">
                  <a:lumMod val="75000"/>
                  <a:lumOff val="25000"/>
                </a:schemeClr>
              </a:solidFill>
              <a:latin typeface="微软雅黑" panose="020B0503020204020204" pitchFamily="34" charset="-122"/>
              <a:ea typeface="微软雅黑" panose="020B0503020204020204" pitchFamily="34" charset="-122"/>
              <a:sym typeface="+mn-ea"/>
            </a:endParaRPr>
          </a:p>
          <a:p>
            <a:pPr algn="dist"/>
            <a:endParaRPr lang="zh-CN" altLang="en-US" sz="4000" dirty="0">
              <a:solidFill>
                <a:schemeClr val="tx1">
                  <a:lumMod val="75000"/>
                  <a:lumOff val="25000"/>
                </a:schemeClr>
              </a:solidFill>
              <a:latin typeface="微软雅黑" panose="020B0503020204020204" pitchFamily="34" charset="-122"/>
              <a:ea typeface="微软雅黑" panose="020B0503020204020204" pitchFamily="34" charset="-122"/>
              <a:sym typeface="+mn-ea"/>
            </a:endParaRPr>
          </a:p>
        </p:txBody>
      </p:sp>
      <p:cxnSp>
        <p:nvCxnSpPr>
          <p:cNvPr id="2" name="直接连接符 1"/>
          <p:cNvCxnSpPr/>
          <p:nvPr/>
        </p:nvCxnSpPr>
        <p:spPr>
          <a:xfrm>
            <a:off x="10545831" y="1021165"/>
            <a:ext cx="49188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a:off x="10938510" y="874395"/>
            <a:ext cx="4445" cy="95059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1042421" y="5638250"/>
            <a:ext cx="49188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1205865" y="4931410"/>
            <a:ext cx="4445" cy="95059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heckerboard(across)">
                                      <p:cBhvr>
                                        <p:cTn id="7" dur="1000"/>
                                        <p:tgtEl>
                                          <p:spTgt spid="2"/>
                                        </p:tgtEl>
                                      </p:cBhvr>
                                    </p:animEffect>
                                  </p:childTnLst>
                                </p:cTn>
                              </p:par>
                              <p:par>
                                <p:cTn id="8" presetID="5" presetClass="entr" presetSubtype="10" fill="hold" nodeType="withEffect">
                                  <p:stCondLst>
                                    <p:cond delay="0"/>
                                  </p:stCondLst>
                                  <p:childTnLst>
                                    <p:set>
                                      <p:cBhvr>
                                        <p:cTn id="9" dur="1" fill="hold">
                                          <p:stCondLst>
                                            <p:cond delay="0"/>
                                          </p:stCondLst>
                                        </p:cTn>
                                        <p:tgtEl>
                                          <p:spTgt spid="54"/>
                                        </p:tgtEl>
                                        <p:attrNameLst>
                                          <p:attrName>style.visibility</p:attrName>
                                        </p:attrNameLst>
                                      </p:cBhvr>
                                      <p:to>
                                        <p:strVal val="visible"/>
                                      </p:to>
                                    </p:set>
                                    <p:animEffect transition="in" filter="checkerboard(across)">
                                      <p:cBhvr>
                                        <p:cTn id="10" dur="1000"/>
                                        <p:tgtEl>
                                          <p:spTgt spid="54"/>
                                        </p:tgtEl>
                                      </p:cBhvr>
                                    </p:animEffect>
                                  </p:childTnLst>
                                </p:cTn>
                              </p:par>
                              <p:par>
                                <p:cTn id="11" presetID="5" presetClass="entr" presetSubtype="10" fill="hold"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checkerboard(across)">
                                      <p:cBhvr>
                                        <p:cTn id="13" dur="1000"/>
                                        <p:tgtEl>
                                          <p:spTgt spid="3"/>
                                        </p:tgtEl>
                                      </p:cBhvr>
                                    </p:animEffect>
                                  </p:childTnLst>
                                </p:cTn>
                              </p:par>
                              <p:par>
                                <p:cTn id="14" presetID="5" presetClass="entr" presetSubtype="10" fill="hold"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checkerboard(across)">
                                      <p:cBhvr>
                                        <p:cTn id="16" dur="1000"/>
                                        <p:tgtEl>
                                          <p:spTgt spid="6"/>
                                        </p:tgtEl>
                                      </p:cBhvr>
                                    </p:animEffect>
                                  </p:childTnLst>
                                </p:cTn>
                              </p:par>
                            </p:childTnLst>
                          </p:cTn>
                        </p:par>
                        <p:par>
                          <p:cTn id="17" fill="hold">
                            <p:stCondLst>
                              <p:cond delay="1000"/>
                            </p:stCondLst>
                            <p:childTnLst>
                              <p:par>
                                <p:cTn id="18" presetID="20" presetClass="entr" presetSubtype="0" fill="hold" nodeType="afterEffect">
                                  <p:stCondLst>
                                    <p:cond delay="0"/>
                                  </p:stCondLst>
                                  <p:childTnLst>
                                    <p:set>
                                      <p:cBhvr>
                                        <p:cTn id="19" dur="1" fill="hold">
                                          <p:stCondLst>
                                            <p:cond delay="0"/>
                                          </p:stCondLst>
                                        </p:cTn>
                                        <p:tgtEl>
                                          <p:spTgt spid="26"/>
                                        </p:tgtEl>
                                        <p:attrNameLst>
                                          <p:attrName>style.visibility</p:attrName>
                                        </p:attrNameLst>
                                      </p:cBhvr>
                                      <p:to>
                                        <p:strVal val="visible"/>
                                      </p:to>
                                    </p:set>
                                    <p:animEffect transition="in" filter="wedge">
                                      <p:cBhvr>
                                        <p:cTn id="20" dur="2000"/>
                                        <p:tgtEl>
                                          <p:spTgt spid="26"/>
                                        </p:tgtEl>
                                      </p:cBhvr>
                                    </p:animEffect>
                                  </p:childTnLst>
                                </p:cTn>
                              </p:par>
                              <p:par>
                                <p:cTn id="21" presetID="20" presetClass="entr" presetSubtype="0" fill="hold" nodeType="withEffect">
                                  <p:stCondLst>
                                    <p:cond delay="0"/>
                                  </p:stCondLst>
                                  <p:childTnLst>
                                    <p:set>
                                      <p:cBhvr>
                                        <p:cTn id="22" dur="1" fill="hold">
                                          <p:stCondLst>
                                            <p:cond delay="0"/>
                                          </p:stCondLst>
                                        </p:cTn>
                                        <p:tgtEl>
                                          <p:spTgt spid="27"/>
                                        </p:tgtEl>
                                        <p:attrNameLst>
                                          <p:attrName>style.visibility</p:attrName>
                                        </p:attrNameLst>
                                      </p:cBhvr>
                                      <p:to>
                                        <p:strVal val="visible"/>
                                      </p:to>
                                    </p:set>
                                    <p:animEffect transition="in" filter="wedge">
                                      <p:cBhvr>
                                        <p:cTn id="23" dur="2000"/>
                                        <p:tgtEl>
                                          <p:spTgt spid="27"/>
                                        </p:tgtEl>
                                      </p:cBhvr>
                                    </p:animEffect>
                                  </p:childTnLst>
                                </p:cTn>
                              </p:par>
                              <p:par>
                                <p:cTn id="24" presetID="20" presetClass="entr" presetSubtype="0" fill="hold" nodeType="withEffect">
                                  <p:stCondLst>
                                    <p:cond delay="0"/>
                                  </p:stCondLst>
                                  <p:childTnLst>
                                    <p:set>
                                      <p:cBhvr>
                                        <p:cTn id="25" dur="1" fill="hold">
                                          <p:stCondLst>
                                            <p:cond delay="0"/>
                                          </p:stCondLst>
                                        </p:cTn>
                                        <p:tgtEl>
                                          <p:spTgt spid="28"/>
                                        </p:tgtEl>
                                        <p:attrNameLst>
                                          <p:attrName>style.visibility</p:attrName>
                                        </p:attrNameLst>
                                      </p:cBhvr>
                                      <p:to>
                                        <p:strVal val="visible"/>
                                      </p:to>
                                    </p:set>
                                    <p:animEffect transition="in" filter="wedge">
                                      <p:cBhvr>
                                        <p:cTn id="26" dur="2000"/>
                                        <p:tgtEl>
                                          <p:spTgt spid="28"/>
                                        </p:tgtEl>
                                      </p:cBhvr>
                                    </p:animEffect>
                                  </p:childTnLst>
                                </p:cTn>
                              </p:par>
                              <p:par>
                                <p:cTn id="27" presetID="20" presetClass="entr" presetSubtype="0" fill="hold" grpId="0" nodeType="withEffect">
                                  <p:stCondLst>
                                    <p:cond delay="0"/>
                                  </p:stCondLst>
                                  <p:childTnLst>
                                    <p:set>
                                      <p:cBhvr>
                                        <p:cTn id="28" dur="1" fill="hold">
                                          <p:stCondLst>
                                            <p:cond delay="0"/>
                                          </p:stCondLst>
                                        </p:cTn>
                                        <p:tgtEl>
                                          <p:spTgt spid="30"/>
                                        </p:tgtEl>
                                        <p:attrNameLst>
                                          <p:attrName>style.visibility</p:attrName>
                                        </p:attrNameLst>
                                      </p:cBhvr>
                                      <p:to>
                                        <p:strVal val="visible"/>
                                      </p:to>
                                    </p:set>
                                    <p:animEffect transition="in" filter="wedge">
                                      <p:cBhvr>
                                        <p:cTn id="29" dur="2000"/>
                                        <p:tgtEl>
                                          <p:spTgt spid="30"/>
                                        </p:tgtEl>
                                      </p:cBhvr>
                                    </p:animEffect>
                                  </p:childTnLst>
                                </p:cTn>
                              </p:par>
                              <p:par>
                                <p:cTn id="30" presetID="20" presetClass="entr" presetSubtype="0" fill="hold" grpId="0" nodeType="withEffect">
                                  <p:stCondLst>
                                    <p:cond delay="0"/>
                                  </p:stCondLst>
                                  <p:childTnLst>
                                    <p:set>
                                      <p:cBhvr>
                                        <p:cTn id="31" dur="1" fill="hold">
                                          <p:stCondLst>
                                            <p:cond delay="0"/>
                                          </p:stCondLst>
                                        </p:cTn>
                                        <p:tgtEl>
                                          <p:spTgt spid="32"/>
                                        </p:tgtEl>
                                        <p:attrNameLst>
                                          <p:attrName>style.visibility</p:attrName>
                                        </p:attrNameLst>
                                      </p:cBhvr>
                                      <p:to>
                                        <p:strVal val="visible"/>
                                      </p:to>
                                    </p:set>
                                    <p:animEffect transition="in" filter="wedge">
                                      <p:cBhvr>
                                        <p:cTn id="32" dur="20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3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userDrawn="1"/>
        </p:nvGrpSpPr>
        <p:grpSpPr>
          <a:xfrm>
            <a:off x="-24130" y="277971"/>
            <a:ext cx="839788" cy="514747"/>
            <a:chOff x="0" y="615156"/>
            <a:chExt cx="839788" cy="514747"/>
          </a:xfrm>
        </p:grpSpPr>
        <p:sp>
          <p:nvSpPr>
            <p:cNvPr id="6" name="平行四边形 5"/>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9"/>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3"/>
          <p:cNvGrpSpPr/>
          <p:nvPr userDrawn="1"/>
        </p:nvGrpSpPr>
        <p:grpSpPr>
          <a:xfrm flipH="1">
            <a:off x="11329035" y="5955506"/>
            <a:ext cx="839788" cy="514747"/>
            <a:chOff x="0" y="615156"/>
            <a:chExt cx="839788" cy="514747"/>
          </a:xfrm>
        </p:grpSpPr>
        <p:sp>
          <p:nvSpPr>
            <p:cNvPr id="5" name="平行四边形 4"/>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6"/>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Donut 9"/>
          <p:cNvSpPr/>
          <p:nvPr/>
        </p:nvSpPr>
        <p:spPr>
          <a:xfrm rot="5400000" flipH="1">
            <a:off x="4636106" y="1969446"/>
            <a:ext cx="2919046" cy="2919047"/>
          </a:xfrm>
          <a:prstGeom prst="donut">
            <a:avLst>
              <a:gd name="adj" fmla="val 1069"/>
            </a:avLst>
          </a:prstGeom>
          <a:solidFill>
            <a:schemeClr val="tx1">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 name="Block Arc 6"/>
          <p:cNvSpPr/>
          <p:nvPr/>
        </p:nvSpPr>
        <p:spPr>
          <a:xfrm rot="5400000" flipH="1">
            <a:off x="4583161" y="1916501"/>
            <a:ext cx="3024937" cy="3024938"/>
          </a:xfrm>
          <a:prstGeom prst="blockArc">
            <a:avLst>
              <a:gd name="adj1" fmla="val 18691106"/>
              <a:gd name="adj2" fmla="val 15728904"/>
              <a:gd name="adj3" fmla="val 4250"/>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Block Arc 5"/>
          <p:cNvSpPr/>
          <p:nvPr/>
        </p:nvSpPr>
        <p:spPr>
          <a:xfrm rot="5400000" flipH="1">
            <a:off x="4539363" y="1872702"/>
            <a:ext cx="3112533" cy="3112534"/>
          </a:xfrm>
          <a:prstGeom prst="blockArc">
            <a:avLst>
              <a:gd name="adj1" fmla="val 694495"/>
              <a:gd name="adj2" fmla="val 15873992"/>
              <a:gd name="adj3" fmla="val 7112"/>
            </a:avLst>
          </a:prstGeom>
          <a:solidFill>
            <a:srgbClr val="4149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Block Arc 4"/>
          <p:cNvSpPr/>
          <p:nvPr/>
        </p:nvSpPr>
        <p:spPr>
          <a:xfrm rot="5400000" flipH="1">
            <a:off x="4467342" y="1800681"/>
            <a:ext cx="3256577" cy="3256578"/>
          </a:xfrm>
          <a:prstGeom prst="blockArc">
            <a:avLst>
              <a:gd name="adj1" fmla="val 6352315"/>
              <a:gd name="adj2" fmla="val 16072419"/>
              <a:gd name="adj3" fmla="val 11861"/>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 name="Block Arc 3"/>
          <p:cNvSpPr/>
          <p:nvPr/>
        </p:nvSpPr>
        <p:spPr>
          <a:xfrm rot="5400000" flipH="1">
            <a:off x="4290205" y="1623545"/>
            <a:ext cx="3610849" cy="3610850"/>
          </a:xfrm>
          <a:prstGeom prst="blockArc">
            <a:avLst>
              <a:gd name="adj1" fmla="val 9889163"/>
              <a:gd name="adj2" fmla="val 16249964"/>
              <a:gd name="adj3" fmla="val 1754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 name="Donut 11"/>
          <p:cNvSpPr/>
          <p:nvPr/>
        </p:nvSpPr>
        <p:spPr>
          <a:xfrm rot="5400000" flipH="1">
            <a:off x="5085956" y="2419295"/>
            <a:ext cx="2019349" cy="2019350"/>
          </a:xfrm>
          <a:prstGeom prst="donut">
            <a:avLst>
              <a:gd name="adj" fmla="val 1069"/>
            </a:avLst>
          </a:prstGeom>
          <a:solidFill>
            <a:schemeClr val="tx1">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14" name="Group 13"/>
          <p:cNvGrpSpPr/>
          <p:nvPr/>
        </p:nvGrpSpPr>
        <p:grpSpPr>
          <a:xfrm>
            <a:off x="3496189" y="2525477"/>
            <a:ext cx="1191076" cy="192578"/>
            <a:chOff x="3934014" y="2856701"/>
            <a:chExt cx="1348342" cy="218005"/>
          </a:xfrm>
          <a:solidFill>
            <a:srgbClr val="414955"/>
          </a:solidFill>
        </p:grpSpPr>
        <p:sp>
          <p:nvSpPr>
            <p:cNvPr id="15" name="Freeform 14"/>
            <p:cNvSpPr/>
            <p:nvPr/>
          </p:nvSpPr>
          <p:spPr bwMode="auto">
            <a:xfrm>
              <a:off x="3934014" y="2856701"/>
              <a:ext cx="1320942" cy="192987"/>
            </a:xfrm>
            <a:custGeom>
              <a:avLst/>
              <a:gdLst>
                <a:gd name="T0" fmla="*/ 1425 w 1425"/>
                <a:gd name="T1" fmla="*/ 153 h 162"/>
                <a:gd name="T2" fmla="*/ 1273 w 1425"/>
                <a:gd name="T3" fmla="*/ 0 h 162"/>
                <a:gd name="T4" fmla="*/ 0 w 1425"/>
                <a:gd name="T5" fmla="*/ 0 h 162"/>
                <a:gd name="T6" fmla="*/ 0 w 1425"/>
                <a:gd name="T7" fmla="*/ 14 h 162"/>
                <a:gd name="T8" fmla="*/ 1268 w 1425"/>
                <a:gd name="T9" fmla="*/ 14 h 162"/>
                <a:gd name="T10" fmla="*/ 1416 w 1425"/>
                <a:gd name="T11" fmla="*/ 162 h 162"/>
                <a:gd name="T12" fmla="*/ 1425 w 1425"/>
                <a:gd name="T13" fmla="*/ 153 h 162"/>
              </a:gdLst>
              <a:ahLst/>
              <a:cxnLst>
                <a:cxn ang="0">
                  <a:pos x="T0" y="T1"/>
                </a:cxn>
                <a:cxn ang="0">
                  <a:pos x="T2" y="T3"/>
                </a:cxn>
                <a:cxn ang="0">
                  <a:pos x="T4" y="T5"/>
                </a:cxn>
                <a:cxn ang="0">
                  <a:pos x="T6" y="T7"/>
                </a:cxn>
                <a:cxn ang="0">
                  <a:pos x="T8" y="T9"/>
                </a:cxn>
                <a:cxn ang="0">
                  <a:pos x="T10" y="T11"/>
                </a:cxn>
                <a:cxn ang="0">
                  <a:pos x="T12" y="T13"/>
                </a:cxn>
              </a:cxnLst>
              <a:rect l="0" t="0" r="r" b="b"/>
              <a:pathLst>
                <a:path w="1425" h="162">
                  <a:moveTo>
                    <a:pt x="1425" y="153"/>
                  </a:moveTo>
                  <a:lnTo>
                    <a:pt x="1273" y="0"/>
                  </a:lnTo>
                  <a:lnTo>
                    <a:pt x="0" y="0"/>
                  </a:lnTo>
                  <a:lnTo>
                    <a:pt x="0" y="14"/>
                  </a:lnTo>
                  <a:lnTo>
                    <a:pt x="1268" y="14"/>
                  </a:lnTo>
                  <a:lnTo>
                    <a:pt x="1416" y="162"/>
                  </a:lnTo>
                  <a:lnTo>
                    <a:pt x="1425" y="15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6" name="Freeform 15"/>
            <p:cNvSpPr/>
            <p:nvPr/>
          </p:nvSpPr>
          <p:spPr bwMode="auto">
            <a:xfrm>
              <a:off x="5219218" y="3013950"/>
              <a:ext cx="63138" cy="60756"/>
            </a:xfrm>
            <a:custGeom>
              <a:avLst/>
              <a:gdLst>
                <a:gd name="T0" fmla="*/ 53 w 53"/>
                <a:gd name="T1" fmla="*/ 51 h 51"/>
                <a:gd name="T2" fmla="*/ 42 w 53"/>
                <a:gd name="T3" fmla="*/ 0 h 51"/>
                <a:gd name="T4" fmla="*/ 0 w 53"/>
                <a:gd name="T5" fmla="*/ 42 h 51"/>
                <a:gd name="T6" fmla="*/ 53 w 53"/>
                <a:gd name="T7" fmla="*/ 51 h 51"/>
              </a:gdLst>
              <a:ahLst/>
              <a:cxnLst>
                <a:cxn ang="0">
                  <a:pos x="T0" y="T1"/>
                </a:cxn>
                <a:cxn ang="0">
                  <a:pos x="T2" y="T3"/>
                </a:cxn>
                <a:cxn ang="0">
                  <a:pos x="T4" y="T5"/>
                </a:cxn>
                <a:cxn ang="0">
                  <a:pos x="T6" y="T7"/>
                </a:cxn>
              </a:cxnLst>
              <a:rect l="0" t="0" r="r" b="b"/>
              <a:pathLst>
                <a:path w="53" h="51">
                  <a:moveTo>
                    <a:pt x="53" y="51"/>
                  </a:moveTo>
                  <a:lnTo>
                    <a:pt x="42" y="0"/>
                  </a:lnTo>
                  <a:lnTo>
                    <a:pt x="0" y="42"/>
                  </a:lnTo>
                  <a:lnTo>
                    <a:pt x="53"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24" name="Group 27"/>
          <p:cNvGrpSpPr/>
          <p:nvPr/>
        </p:nvGrpSpPr>
        <p:grpSpPr>
          <a:xfrm flipV="1">
            <a:off x="3394463" y="4654023"/>
            <a:ext cx="1523779" cy="192578"/>
            <a:chOff x="3557382" y="2856701"/>
            <a:chExt cx="1724974" cy="218005"/>
          </a:xfrm>
          <a:solidFill>
            <a:srgbClr val="5F6A7B"/>
          </a:solidFill>
        </p:grpSpPr>
        <p:sp>
          <p:nvSpPr>
            <p:cNvPr id="25" name="Freeform 28"/>
            <p:cNvSpPr/>
            <p:nvPr/>
          </p:nvSpPr>
          <p:spPr bwMode="auto">
            <a:xfrm>
              <a:off x="3557382" y="2856701"/>
              <a:ext cx="1697574" cy="192987"/>
            </a:xfrm>
            <a:custGeom>
              <a:avLst/>
              <a:gdLst>
                <a:gd name="T0" fmla="*/ 1425 w 1425"/>
                <a:gd name="T1" fmla="*/ 153 h 162"/>
                <a:gd name="T2" fmla="*/ 1273 w 1425"/>
                <a:gd name="T3" fmla="*/ 0 h 162"/>
                <a:gd name="T4" fmla="*/ 0 w 1425"/>
                <a:gd name="T5" fmla="*/ 0 h 162"/>
                <a:gd name="T6" fmla="*/ 0 w 1425"/>
                <a:gd name="T7" fmla="*/ 14 h 162"/>
                <a:gd name="T8" fmla="*/ 1268 w 1425"/>
                <a:gd name="T9" fmla="*/ 14 h 162"/>
                <a:gd name="T10" fmla="*/ 1416 w 1425"/>
                <a:gd name="T11" fmla="*/ 162 h 162"/>
                <a:gd name="T12" fmla="*/ 1425 w 1425"/>
                <a:gd name="T13" fmla="*/ 153 h 162"/>
              </a:gdLst>
              <a:ahLst/>
              <a:cxnLst>
                <a:cxn ang="0">
                  <a:pos x="T0" y="T1"/>
                </a:cxn>
                <a:cxn ang="0">
                  <a:pos x="T2" y="T3"/>
                </a:cxn>
                <a:cxn ang="0">
                  <a:pos x="T4" y="T5"/>
                </a:cxn>
                <a:cxn ang="0">
                  <a:pos x="T6" y="T7"/>
                </a:cxn>
                <a:cxn ang="0">
                  <a:pos x="T8" y="T9"/>
                </a:cxn>
                <a:cxn ang="0">
                  <a:pos x="T10" y="T11"/>
                </a:cxn>
                <a:cxn ang="0">
                  <a:pos x="T12" y="T13"/>
                </a:cxn>
              </a:cxnLst>
              <a:rect l="0" t="0" r="r" b="b"/>
              <a:pathLst>
                <a:path w="1425" h="162">
                  <a:moveTo>
                    <a:pt x="1425" y="153"/>
                  </a:moveTo>
                  <a:lnTo>
                    <a:pt x="1273" y="0"/>
                  </a:lnTo>
                  <a:lnTo>
                    <a:pt x="0" y="0"/>
                  </a:lnTo>
                  <a:lnTo>
                    <a:pt x="0" y="14"/>
                  </a:lnTo>
                  <a:lnTo>
                    <a:pt x="1268" y="14"/>
                  </a:lnTo>
                  <a:lnTo>
                    <a:pt x="1416" y="162"/>
                  </a:lnTo>
                  <a:lnTo>
                    <a:pt x="1425" y="15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6" name="Freeform 29"/>
            <p:cNvSpPr/>
            <p:nvPr/>
          </p:nvSpPr>
          <p:spPr bwMode="auto">
            <a:xfrm>
              <a:off x="5219218" y="3013950"/>
              <a:ext cx="63138" cy="60756"/>
            </a:xfrm>
            <a:custGeom>
              <a:avLst/>
              <a:gdLst>
                <a:gd name="T0" fmla="*/ 53 w 53"/>
                <a:gd name="T1" fmla="*/ 51 h 51"/>
                <a:gd name="T2" fmla="*/ 42 w 53"/>
                <a:gd name="T3" fmla="*/ 0 h 51"/>
                <a:gd name="T4" fmla="*/ 0 w 53"/>
                <a:gd name="T5" fmla="*/ 42 h 51"/>
                <a:gd name="T6" fmla="*/ 53 w 53"/>
                <a:gd name="T7" fmla="*/ 51 h 51"/>
              </a:gdLst>
              <a:ahLst/>
              <a:cxnLst>
                <a:cxn ang="0">
                  <a:pos x="T0" y="T1"/>
                </a:cxn>
                <a:cxn ang="0">
                  <a:pos x="T2" y="T3"/>
                </a:cxn>
                <a:cxn ang="0">
                  <a:pos x="T4" y="T5"/>
                </a:cxn>
                <a:cxn ang="0">
                  <a:pos x="T6" y="T7"/>
                </a:cxn>
              </a:cxnLst>
              <a:rect l="0" t="0" r="r" b="b"/>
              <a:pathLst>
                <a:path w="53" h="51">
                  <a:moveTo>
                    <a:pt x="53" y="51"/>
                  </a:moveTo>
                  <a:lnTo>
                    <a:pt x="42" y="0"/>
                  </a:lnTo>
                  <a:lnTo>
                    <a:pt x="0" y="42"/>
                  </a:lnTo>
                  <a:lnTo>
                    <a:pt x="53"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27" name="Group 30"/>
          <p:cNvGrpSpPr/>
          <p:nvPr/>
        </p:nvGrpSpPr>
        <p:grpSpPr>
          <a:xfrm flipH="1">
            <a:off x="6628042" y="1778751"/>
            <a:ext cx="1191076" cy="192578"/>
            <a:chOff x="3934014" y="2856701"/>
            <a:chExt cx="1348342" cy="218005"/>
          </a:xfrm>
          <a:solidFill>
            <a:srgbClr val="5F6A7B"/>
          </a:solidFill>
        </p:grpSpPr>
        <p:sp>
          <p:nvSpPr>
            <p:cNvPr id="28" name="Freeform 31"/>
            <p:cNvSpPr/>
            <p:nvPr/>
          </p:nvSpPr>
          <p:spPr bwMode="auto">
            <a:xfrm>
              <a:off x="3934014" y="2856701"/>
              <a:ext cx="1320942" cy="192987"/>
            </a:xfrm>
            <a:custGeom>
              <a:avLst/>
              <a:gdLst>
                <a:gd name="T0" fmla="*/ 1425 w 1425"/>
                <a:gd name="T1" fmla="*/ 153 h 162"/>
                <a:gd name="T2" fmla="*/ 1273 w 1425"/>
                <a:gd name="T3" fmla="*/ 0 h 162"/>
                <a:gd name="T4" fmla="*/ 0 w 1425"/>
                <a:gd name="T5" fmla="*/ 0 h 162"/>
                <a:gd name="T6" fmla="*/ 0 w 1425"/>
                <a:gd name="T7" fmla="*/ 14 h 162"/>
                <a:gd name="T8" fmla="*/ 1268 w 1425"/>
                <a:gd name="T9" fmla="*/ 14 h 162"/>
                <a:gd name="T10" fmla="*/ 1416 w 1425"/>
                <a:gd name="T11" fmla="*/ 162 h 162"/>
                <a:gd name="T12" fmla="*/ 1425 w 1425"/>
                <a:gd name="T13" fmla="*/ 153 h 162"/>
              </a:gdLst>
              <a:ahLst/>
              <a:cxnLst>
                <a:cxn ang="0">
                  <a:pos x="T0" y="T1"/>
                </a:cxn>
                <a:cxn ang="0">
                  <a:pos x="T2" y="T3"/>
                </a:cxn>
                <a:cxn ang="0">
                  <a:pos x="T4" y="T5"/>
                </a:cxn>
                <a:cxn ang="0">
                  <a:pos x="T6" y="T7"/>
                </a:cxn>
                <a:cxn ang="0">
                  <a:pos x="T8" y="T9"/>
                </a:cxn>
                <a:cxn ang="0">
                  <a:pos x="T10" y="T11"/>
                </a:cxn>
                <a:cxn ang="0">
                  <a:pos x="T12" y="T13"/>
                </a:cxn>
              </a:cxnLst>
              <a:rect l="0" t="0" r="r" b="b"/>
              <a:pathLst>
                <a:path w="1425" h="162">
                  <a:moveTo>
                    <a:pt x="1425" y="153"/>
                  </a:moveTo>
                  <a:lnTo>
                    <a:pt x="1273" y="0"/>
                  </a:lnTo>
                  <a:lnTo>
                    <a:pt x="0" y="0"/>
                  </a:lnTo>
                  <a:lnTo>
                    <a:pt x="0" y="14"/>
                  </a:lnTo>
                  <a:lnTo>
                    <a:pt x="1268" y="14"/>
                  </a:lnTo>
                  <a:lnTo>
                    <a:pt x="1416" y="162"/>
                  </a:lnTo>
                  <a:lnTo>
                    <a:pt x="1425" y="15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9" name="Freeform 32"/>
            <p:cNvSpPr/>
            <p:nvPr/>
          </p:nvSpPr>
          <p:spPr bwMode="auto">
            <a:xfrm>
              <a:off x="5219218" y="3013950"/>
              <a:ext cx="63138" cy="60756"/>
            </a:xfrm>
            <a:custGeom>
              <a:avLst/>
              <a:gdLst>
                <a:gd name="T0" fmla="*/ 53 w 53"/>
                <a:gd name="T1" fmla="*/ 51 h 51"/>
                <a:gd name="T2" fmla="*/ 42 w 53"/>
                <a:gd name="T3" fmla="*/ 0 h 51"/>
                <a:gd name="T4" fmla="*/ 0 w 53"/>
                <a:gd name="T5" fmla="*/ 42 h 51"/>
                <a:gd name="T6" fmla="*/ 53 w 53"/>
                <a:gd name="T7" fmla="*/ 51 h 51"/>
              </a:gdLst>
              <a:ahLst/>
              <a:cxnLst>
                <a:cxn ang="0">
                  <a:pos x="T0" y="T1"/>
                </a:cxn>
                <a:cxn ang="0">
                  <a:pos x="T2" y="T3"/>
                </a:cxn>
                <a:cxn ang="0">
                  <a:pos x="T4" y="T5"/>
                </a:cxn>
                <a:cxn ang="0">
                  <a:pos x="T6" y="T7"/>
                </a:cxn>
              </a:cxnLst>
              <a:rect l="0" t="0" r="r" b="b"/>
              <a:pathLst>
                <a:path w="53" h="51">
                  <a:moveTo>
                    <a:pt x="53" y="51"/>
                  </a:moveTo>
                  <a:lnTo>
                    <a:pt x="42" y="0"/>
                  </a:lnTo>
                  <a:lnTo>
                    <a:pt x="0" y="42"/>
                  </a:lnTo>
                  <a:lnTo>
                    <a:pt x="53"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30" name="Group 33"/>
          <p:cNvGrpSpPr/>
          <p:nvPr/>
        </p:nvGrpSpPr>
        <p:grpSpPr>
          <a:xfrm flipH="1" flipV="1">
            <a:off x="7450154" y="4736999"/>
            <a:ext cx="1523779" cy="192578"/>
            <a:chOff x="3557382" y="2856701"/>
            <a:chExt cx="1724974" cy="218005"/>
          </a:xfrm>
          <a:solidFill>
            <a:srgbClr val="414955"/>
          </a:solidFill>
        </p:grpSpPr>
        <p:sp>
          <p:nvSpPr>
            <p:cNvPr id="31" name="Freeform 34"/>
            <p:cNvSpPr/>
            <p:nvPr/>
          </p:nvSpPr>
          <p:spPr bwMode="auto">
            <a:xfrm>
              <a:off x="3557382" y="2856701"/>
              <a:ext cx="1697574" cy="192987"/>
            </a:xfrm>
            <a:custGeom>
              <a:avLst/>
              <a:gdLst>
                <a:gd name="T0" fmla="*/ 1425 w 1425"/>
                <a:gd name="T1" fmla="*/ 153 h 162"/>
                <a:gd name="T2" fmla="*/ 1273 w 1425"/>
                <a:gd name="T3" fmla="*/ 0 h 162"/>
                <a:gd name="T4" fmla="*/ 0 w 1425"/>
                <a:gd name="T5" fmla="*/ 0 h 162"/>
                <a:gd name="T6" fmla="*/ 0 w 1425"/>
                <a:gd name="T7" fmla="*/ 14 h 162"/>
                <a:gd name="T8" fmla="*/ 1268 w 1425"/>
                <a:gd name="T9" fmla="*/ 14 h 162"/>
                <a:gd name="T10" fmla="*/ 1416 w 1425"/>
                <a:gd name="T11" fmla="*/ 162 h 162"/>
                <a:gd name="T12" fmla="*/ 1425 w 1425"/>
                <a:gd name="T13" fmla="*/ 153 h 162"/>
              </a:gdLst>
              <a:ahLst/>
              <a:cxnLst>
                <a:cxn ang="0">
                  <a:pos x="T0" y="T1"/>
                </a:cxn>
                <a:cxn ang="0">
                  <a:pos x="T2" y="T3"/>
                </a:cxn>
                <a:cxn ang="0">
                  <a:pos x="T4" y="T5"/>
                </a:cxn>
                <a:cxn ang="0">
                  <a:pos x="T6" y="T7"/>
                </a:cxn>
                <a:cxn ang="0">
                  <a:pos x="T8" y="T9"/>
                </a:cxn>
                <a:cxn ang="0">
                  <a:pos x="T10" y="T11"/>
                </a:cxn>
                <a:cxn ang="0">
                  <a:pos x="T12" y="T13"/>
                </a:cxn>
              </a:cxnLst>
              <a:rect l="0" t="0" r="r" b="b"/>
              <a:pathLst>
                <a:path w="1425" h="162">
                  <a:moveTo>
                    <a:pt x="1425" y="153"/>
                  </a:moveTo>
                  <a:lnTo>
                    <a:pt x="1273" y="0"/>
                  </a:lnTo>
                  <a:lnTo>
                    <a:pt x="0" y="0"/>
                  </a:lnTo>
                  <a:lnTo>
                    <a:pt x="0" y="14"/>
                  </a:lnTo>
                  <a:lnTo>
                    <a:pt x="1268" y="14"/>
                  </a:lnTo>
                  <a:lnTo>
                    <a:pt x="1416" y="162"/>
                  </a:lnTo>
                  <a:lnTo>
                    <a:pt x="1425" y="15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3" name="Freeform 35"/>
            <p:cNvSpPr/>
            <p:nvPr/>
          </p:nvSpPr>
          <p:spPr bwMode="auto">
            <a:xfrm>
              <a:off x="5219218" y="3013950"/>
              <a:ext cx="63138" cy="60756"/>
            </a:xfrm>
            <a:custGeom>
              <a:avLst/>
              <a:gdLst>
                <a:gd name="T0" fmla="*/ 53 w 53"/>
                <a:gd name="T1" fmla="*/ 51 h 51"/>
                <a:gd name="T2" fmla="*/ 42 w 53"/>
                <a:gd name="T3" fmla="*/ 0 h 51"/>
                <a:gd name="T4" fmla="*/ 0 w 53"/>
                <a:gd name="T5" fmla="*/ 42 h 51"/>
                <a:gd name="T6" fmla="*/ 53 w 53"/>
                <a:gd name="T7" fmla="*/ 51 h 51"/>
              </a:gdLst>
              <a:ahLst/>
              <a:cxnLst>
                <a:cxn ang="0">
                  <a:pos x="T0" y="T1"/>
                </a:cxn>
                <a:cxn ang="0">
                  <a:pos x="T2" y="T3"/>
                </a:cxn>
                <a:cxn ang="0">
                  <a:pos x="T4" y="T5"/>
                </a:cxn>
                <a:cxn ang="0">
                  <a:pos x="T6" y="T7"/>
                </a:cxn>
              </a:cxnLst>
              <a:rect l="0" t="0" r="r" b="b"/>
              <a:pathLst>
                <a:path w="53" h="51">
                  <a:moveTo>
                    <a:pt x="53" y="51"/>
                  </a:moveTo>
                  <a:lnTo>
                    <a:pt x="42" y="0"/>
                  </a:lnTo>
                  <a:lnTo>
                    <a:pt x="0" y="42"/>
                  </a:lnTo>
                  <a:lnTo>
                    <a:pt x="53"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sp>
        <p:nvSpPr>
          <p:cNvPr id="38" name="Rectangle 11"/>
          <p:cNvSpPr/>
          <p:nvPr/>
        </p:nvSpPr>
        <p:spPr>
          <a:xfrm>
            <a:off x="7856005" y="1591590"/>
            <a:ext cx="2451995" cy="994568"/>
          </a:xfrm>
          <a:prstGeom prst="rect">
            <a:avLst/>
          </a:prstGeom>
        </p:spPr>
        <p:txBody>
          <a:bodyPr wrap="square">
            <a:spAutoFit/>
          </a:bodyPr>
          <a:lstStyle/>
          <a:p>
            <a:pPr>
              <a:lnSpc>
                <a:spcPct val="125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通过读取</a:t>
            </a:r>
            <a:r>
              <a:rPr lang="en-US" altLang="zh-CN" sz="1200" dirty="0" err="1">
                <a:solidFill>
                  <a:schemeClr val="tx1">
                    <a:lumMod val="75000"/>
                    <a:lumOff val="25000"/>
                  </a:schemeClr>
                </a:solidFill>
                <a:latin typeface="微软雅黑" panose="020B0503020204020204" pitchFamily="34" charset="-122"/>
                <a:ea typeface="微软雅黑" panose="020B0503020204020204" pitchFamily="34" charset="-122"/>
              </a:rPr>
              <a:t>config.js</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配置文件中的‘</a:t>
            </a: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__config__</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a:t>
            </a: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__slot__’</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以及其它基础配置，找到对应的模板和组件渲染到工作区</a:t>
            </a:r>
          </a:p>
        </p:txBody>
      </p:sp>
      <p:sp>
        <p:nvSpPr>
          <p:cNvPr id="39" name="Rectangle 11"/>
          <p:cNvSpPr/>
          <p:nvPr/>
        </p:nvSpPr>
        <p:spPr>
          <a:xfrm>
            <a:off x="7856006" y="1318277"/>
            <a:ext cx="1349581" cy="372025"/>
          </a:xfrm>
          <a:prstGeom prst="rect">
            <a:avLst/>
          </a:prstGeom>
        </p:spPr>
        <p:txBody>
          <a:bodyPr wrap="square">
            <a:spAutoFit/>
          </a:bodyPr>
          <a:lstStyle/>
          <a:p>
            <a:pPr>
              <a:lnSpc>
                <a:spcPct val="125000"/>
              </a:lnSpc>
            </a:pP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解析器</a:t>
            </a:r>
          </a:p>
        </p:txBody>
      </p:sp>
      <p:sp>
        <p:nvSpPr>
          <p:cNvPr id="40" name="Rectangle 11"/>
          <p:cNvSpPr/>
          <p:nvPr/>
        </p:nvSpPr>
        <p:spPr>
          <a:xfrm>
            <a:off x="9010834" y="4638287"/>
            <a:ext cx="3086678" cy="994568"/>
          </a:xfrm>
          <a:prstGeom prst="rect">
            <a:avLst/>
          </a:prstGeom>
        </p:spPr>
        <p:txBody>
          <a:bodyPr wrap="square">
            <a:spAutoFit/>
          </a:bodyPr>
          <a:lstStyle/>
          <a:p>
            <a:pPr>
              <a:lnSpc>
                <a:spcPct val="125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预览器</a:t>
            </a: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2</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种展示方式，一种是左侧代码右侧可视界面，另一个是可视后台界面预览，预览器主要是使用渲染模具形成</a:t>
            </a:r>
            <a:r>
              <a:rPr lang="en-US" altLang="zh-CN" sz="1200" dirty="0" err="1">
                <a:solidFill>
                  <a:schemeClr val="tx1">
                    <a:lumMod val="75000"/>
                    <a:lumOff val="25000"/>
                  </a:schemeClr>
                </a:solidFill>
                <a:latin typeface="微软雅黑" panose="020B0503020204020204" pitchFamily="34" charset="-122"/>
                <a:ea typeface="微软雅黑" panose="020B0503020204020204" pitchFamily="34" charset="-122"/>
              </a:rPr>
              <a:t>vue</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可读的代码并进行格式化</a:t>
            </a:r>
          </a:p>
        </p:txBody>
      </p:sp>
      <p:sp>
        <p:nvSpPr>
          <p:cNvPr id="41" name="Rectangle 11"/>
          <p:cNvSpPr/>
          <p:nvPr/>
        </p:nvSpPr>
        <p:spPr>
          <a:xfrm>
            <a:off x="9010835" y="4364974"/>
            <a:ext cx="1349581" cy="372025"/>
          </a:xfrm>
          <a:prstGeom prst="rect">
            <a:avLst/>
          </a:prstGeom>
        </p:spPr>
        <p:txBody>
          <a:bodyPr wrap="square">
            <a:spAutoFit/>
          </a:bodyPr>
          <a:lstStyle/>
          <a:p>
            <a:pPr>
              <a:lnSpc>
                <a:spcPct val="125000"/>
              </a:lnSpc>
            </a:pP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预览器</a:t>
            </a:r>
          </a:p>
        </p:txBody>
      </p:sp>
      <p:sp>
        <p:nvSpPr>
          <p:cNvPr id="42" name="Rectangle 11"/>
          <p:cNvSpPr/>
          <p:nvPr/>
        </p:nvSpPr>
        <p:spPr>
          <a:xfrm>
            <a:off x="-24130" y="2300220"/>
            <a:ext cx="3520317" cy="532903"/>
          </a:xfrm>
          <a:prstGeom prst="rect">
            <a:avLst/>
          </a:prstGeom>
        </p:spPr>
        <p:txBody>
          <a:bodyPr wrap="square">
            <a:spAutoFit/>
          </a:bodyPr>
          <a:lstStyle/>
          <a:p>
            <a:pPr algn="r">
              <a:lnSpc>
                <a:spcPct val="125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使用‘</a:t>
            </a:r>
            <a:r>
              <a:rPr lang="en-US" altLang="zh-CN" sz="1200" dirty="0" err="1">
                <a:solidFill>
                  <a:schemeClr val="tx1">
                    <a:lumMod val="75000"/>
                    <a:lumOff val="25000"/>
                  </a:schemeClr>
                </a:solidFill>
                <a:latin typeface="微软雅黑" panose="020B0503020204020204" pitchFamily="34" charset="-122"/>
                <a:ea typeface="微软雅黑" panose="020B0503020204020204" pitchFamily="34" charset="-122"/>
              </a:rPr>
              <a:t>vue</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 </a:t>
            </a: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render</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’和‘</a:t>
            </a:r>
            <a:r>
              <a:rPr lang="en-US" altLang="zh-CN" sz="1200" dirty="0" err="1">
                <a:solidFill>
                  <a:schemeClr val="tx1">
                    <a:lumMod val="75000"/>
                    <a:lumOff val="25000"/>
                  </a:schemeClr>
                </a:solidFill>
                <a:latin typeface="微软雅黑" panose="020B0503020204020204" pitchFamily="34" charset="-122"/>
                <a:ea typeface="微软雅黑" panose="020B0503020204020204" pitchFamily="34" charset="-122"/>
              </a:rPr>
              <a:t>jsx</a:t>
            </a: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 </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’形成组件代码的渲染通过‘</a:t>
            </a:r>
            <a:r>
              <a:rPr lang="en" altLang="zh-CN" sz="1200" dirty="0" err="1">
                <a:solidFill>
                  <a:schemeClr val="tx1">
                    <a:lumMod val="75000"/>
                    <a:lumOff val="25000"/>
                  </a:schemeClr>
                </a:solidFill>
                <a:latin typeface="微软雅黑" panose="020B0503020204020204" pitchFamily="34" charset="-122"/>
                <a:ea typeface="微软雅黑" panose="020B0503020204020204" pitchFamily="34" charset="-122"/>
              </a:rPr>
              <a:t>vuedraggable</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’进行拖拽生成页面</a:t>
            </a:r>
          </a:p>
        </p:txBody>
      </p:sp>
      <p:sp>
        <p:nvSpPr>
          <p:cNvPr id="43" name="Rectangle 11"/>
          <p:cNvSpPr/>
          <p:nvPr/>
        </p:nvSpPr>
        <p:spPr>
          <a:xfrm>
            <a:off x="1969473" y="2026907"/>
            <a:ext cx="1349581" cy="372025"/>
          </a:xfrm>
          <a:prstGeom prst="rect">
            <a:avLst/>
          </a:prstGeom>
        </p:spPr>
        <p:txBody>
          <a:bodyPr wrap="square">
            <a:spAutoFit/>
          </a:bodyPr>
          <a:lstStyle/>
          <a:p>
            <a:pPr algn="r">
              <a:lnSpc>
                <a:spcPct val="125000"/>
              </a:lnSpc>
            </a:pP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设计器</a:t>
            </a:r>
          </a:p>
        </p:txBody>
      </p:sp>
      <p:sp>
        <p:nvSpPr>
          <p:cNvPr id="44" name="Rectangle 11"/>
          <p:cNvSpPr/>
          <p:nvPr/>
        </p:nvSpPr>
        <p:spPr>
          <a:xfrm>
            <a:off x="867059" y="4537162"/>
            <a:ext cx="2451995" cy="763735"/>
          </a:xfrm>
          <a:prstGeom prst="rect">
            <a:avLst/>
          </a:prstGeom>
        </p:spPr>
        <p:txBody>
          <a:bodyPr wrap="square">
            <a:spAutoFit/>
          </a:bodyPr>
          <a:lstStyle/>
          <a:p>
            <a:pPr algn="r">
              <a:lnSpc>
                <a:spcPct val="125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生成代码就是将我们的配置生成对应的组件字符串化，分别拼出</a:t>
            </a: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Vue</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中的</a:t>
            </a: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html</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a:t>
            </a:r>
            <a:r>
              <a:rPr lang="en-US" altLang="zh-CN" sz="1200" dirty="0" err="1">
                <a:solidFill>
                  <a:schemeClr val="tx1">
                    <a:lumMod val="75000"/>
                    <a:lumOff val="25000"/>
                  </a:schemeClr>
                </a:solidFill>
                <a:latin typeface="微软雅黑" panose="020B0503020204020204" pitchFamily="34" charset="-122"/>
                <a:ea typeface="微软雅黑" panose="020B0503020204020204" pitchFamily="34" charset="-122"/>
              </a:rPr>
              <a:t>js</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a:t>
            </a:r>
            <a:r>
              <a:rPr lang="en-US" altLang="zh-CN" sz="1200" dirty="0" err="1">
                <a:solidFill>
                  <a:schemeClr val="tx1">
                    <a:lumMod val="75000"/>
                    <a:lumOff val="25000"/>
                  </a:schemeClr>
                </a:solidFill>
                <a:latin typeface="微软雅黑" panose="020B0503020204020204" pitchFamily="34" charset="-122"/>
                <a:ea typeface="微软雅黑" panose="020B0503020204020204" pitchFamily="34" charset="-122"/>
              </a:rPr>
              <a:t>css</a:t>
            </a:r>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5" name="Rectangle 11"/>
          <p:cNvSpPr/>
          <p:nvPr/>
        </p:nvSpPr>
        <p:spPr>
          <a:xfrm>
            <a:off x="1969473" y="4263849"/>
            <a:ext cx="1349581" cy="372025"/>
          </a:xfrm>
          <a:prstGeom prst="rect">
            <a:avLst/>
          </a:prstGeom>
        </p:spPr>
        <p:txBody>
          <a:bodyPr wrap="square">
            <a:spAutoFit/>
          </a:bodyPr>
          <a:lstStyle/>
          <a:p>
            <a:pPr algn="r">
              <a:lnSpc>
                <a:spcPct val="125000"/>
              </a:lnSpc>
            </a:pP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生成器</a:t>
            </a:r>
          </a:p>
        </p:txBody>
      </p:sp>
      <p:sp>
        <p:nvSpPr>
          <p:cNvPr id="46" name="文本框 45">
            <a:extLst>
              <a:ext uri="{FF2B5EF4-FFF2-40B4-BE49-F238E27FC236}">
                <a16:creationId xmlns:a16="http://schemas.microsoft.com/office/drawing/2014/main" id="{6DFF792D-4004-D341-A03E-5CE882A8590E}"/>
              </a:ext>
            </a:extLst>
          </p:cNvPr>
          <p:cNvSpPr txBox="1"/>
          <p:nvPr/>
        </p:nvSpPr>
        <p:spPr>
          <a:xfrm>
            <a:off x="1057275" y="278130"/>
            <a:ext cx="2225421" cy="460375"/>
          </a:xfrm>
          <a:prstGeom prst="rect">
            <a:avLst/>
          </a:prstGeom>
          <a:noFill/>
        </p:spPr>
        <p:txBody>
          <a:bodyPr wrap="square" rtlCol="0">
            <a:spAutoFit/>
          </a:bodyPr>
          <a:lstStyle/>
          <a:p>
            <a:pPr algn="dist"/>
            <a:r>
              <a:rPr lang="zh-CN" altLang="en-US" sz="2400" dirty="0">
                <a:solidFill>
                  <a:schemeClr val="tx1">
                    <a:lumMod val="75000"/>
                    <a:lumOff val="25000"/>
                  </a:schemeClr>
                </a:solidFill>
                <a:latin typeface="微软雅黑" panose="020B0503020204020204" pitchFamily="34" charset="-122"/>
                <a:ea typeface="微软雅黑" panose="020B0503020204020204" pitchFamily="34" charset="-122"/>
                <a:sym typeface="+mn-ea"/>
              </a:rPr>
              <a:t>设计思想</a:t>
            </a:r>
          </a:p>
        </p:txBody>
      </p:sp>
      <p:pic>
        <p:nvPicPr>
          <p:cNvPr id="50" name="图片 49">
            <a:extLst>
              <a:ext uri="{FF2B5EF4-FFF2-40B4-BE49-F238E27FC236}">
                <a16:creationId xmlns:a16="http://schemas.microsoft.com/office/drawing/2014/main" id="{B9AD8EC6-3E59-E34B-9AE6-BDACFF398AF7}"/>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5447538" y="3191256"/>
            <a:ext cx="1333500" cy="4572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blinds(horizontal)">
                                      <p:cBhvr>
                                        <p:cTn id="10" dur="500"/>
                                        <p:tgtEl>
                                          <p:spTgt spid="3"/>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blinds(horizontal)">
                                      <p:cBhvr>
                                        <p:cTn id="13" dur="500"/>
                                        <p:tgtEl>
                                          <p:spTgt spid="8"/>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blinds(horizontal)">
                                      <p:cBhvr>
                                        <p:cTn id="16" dur="500"/>
                                        <p:tgtEl>
                                          <p:spTgt spid="11"/>
                                        </p:tgtEl>
                                      </p:cBhvr>
                                    </p:animEffect>
                                  </p:childTnLst>
                                </p:cTn>
                              </p:par>
                              <p:par>
                                <p:cTn id="17" presetID="3" presetClass="entr" presetSubtype="10" fill="hold" grpId="0" nodeType="with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blinds(horizontal)">
                                      <p:cBhvr>
                                        <p:cTn id="19" dur="500"/>
                                        <p:tgtEl>
                                          <p:spTgt spid="12"/>
                                        </p:tgtEl>
                                      </p:cBhvr>
                                    </p:animEffect>
                                  </p:childTnLst>
                                </p:cTn>
                              </p:par>
                              <p:par>
                                <p:cTn id="20" presetID="3" presetClass="entr" presetSubtype="10" fill="hold" grpId="0" nodeType="with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blinds(horizontal)">
                                      <p:cBhvr>
                                        <p:cTn id="22" dur="500"/>
                                        <p:tgtEl>
                                          <p:spTgt spid="9"/>
                                        </p:tgtEl>
                                      </p:cBhvr>
                                    </p:animEffect>
                                  </p:childTnLst>
                                </p:cTn>
                              </p:par>
                              <p:par>
                                <p:cTn id="23" presetID="3" presetClass="entr" presetSubtype="10" fill="hold" nodeType="withEffect">
                                  <p:stCondLst>
                                    <p:cond delay="0"/>
                                  </p:stCondLst>
                                  <p:childTnLst>
                                    <p:set>
                                      <p:cBhvr>
                                        <p:cTn id="24" dur="1" fill="hold">
                                          <p:stCondLst>
                                            <p:cond delay="0"/>
                                          </p:stCondLst>
                                        </p:cTn>
                                        <p:tgtEl>
                                          <p:spTgt spid="14"/>
                                        </p:tgtEl>
                                        <p:attrNameLst>
                                          <p:attrName>style.visibility</p:attrName>
                                        </p:attrNameLst>
                                      </p:cBhvr>
                                      <p:to>
                                        <p:strVal val="visible"/>
                                      </p:to>
                                    </p:set>
                                    <p:animEffect transition="in" filter="blinds(horizontal)">
                                      <p:cBhvr>
                                        <p:cTn id="25" dur="500"/>
                                        <p:tgtEl>
                                          <p:spTgt spid="14"/>
                                        </p:tgtEl>
                                      </p:cBhvr>
                                    </p:animEffect>
                                  </p:childTnLst>
                                </p:cTn>
                              </p:par>
                              <p:par>
                                <p:cTn id="26" presetID="3" presetClass="entr" presetSubtype="10" fill="hold" nodeType="withEffect">
                                  <p:stCondLst>
                                    <p:cond delay="0"/>
                                  </p:stCondLst>
                                  <p:childTnLst>
                                    <p:set>
                                      <p:cBhvr>
                                        <p:cTn id="27" dur="1" fill="hold">
                                          <p:stCondLst>
                                            <p:cond delay="0"/>
                                          </p:stCondLst>
                                        </p:cTn>
                                        <p:tgtEl>
                                          <p:spTgt spid="24"/>
                                        </p:tgtEl>
                                        <p:attrNameLst>
                                          <p:attrName>style.visibility</p:attrName>
                                        </p:attrNameLst>
                                      </p:cBhvr>
                                      <p:to>
                                        <p:strVal val="visible"/>
                                      </p:to>
                                    </p:set>
                                    <p:animEffect transition="in" filter="blinds(horizontal)">
                                      <p:cBhvr>
                                        <p:cTn id="28" dur="500"/>
                                        <p:tgtEl>
                                          <p:spTgt spid="24"/>
                                        </p:tgtEl>
                                      </p:cBhvr>
                                    </p:animEffect>
                                  </p:childTnLst>
                                </p:cTn>
                              </p:par>
                              <p:par>
                                <p:cTn id="29" presetID="3" presetClass="entr" presetSubtype="10" fill="hold" nodeType="withEffect">
                                  <p:stCondLst>
                                    <p:cond delay="0"/>
                                  </p:stCondLst>
                                  <p:childTnLst>
                                    <p:set>
                                      <p:cBhvr>
                                        <p:cTn id="30" dur="1" fill="hold">
                                          <p:stCondLst>
                                            <p:cond delay="0"/>
                                          </p:stCondLst>
                                        </p:cTn>
                                        <p:tgtEl>
                                          <p:spTgt spid="27"/>
                                        </p:tgtEl>
                                        <p:attrNameLst>
                                          <p:attrName>style.visibility</p:attrName>
                                        </p:attrNameLst>
                                      </p:cBhvr>
                                      <p:to>
                                        <p:strVal val="visible"/>
                                      </p:to>
                                    </p:set>
                                    <p:animEffect transition="in" filter="blinds(horizontal)">
                                      <p:cBhvr>
                                        <p:cTn id="31" dur="500"/>
                                        <p:tgtEl>
                                          <p:spTgt spid="27"/>
                                        </p:tgtEl>
                                      </p:cBhvr>
                                    </p:animEffect>
                                  </p:childTnLst>
                                </p:cTn>
                              </p:par>
                              <p:par>
                                <p:cTn id="32" presetID="3" presetClass="entr" presetSubtype="10" fill="hold" nodeType="withEffect">
                                  <p:stCondLst>
                                    <p:cond delay="0"/>
                                  </p:stCondLst>
                                  <p:childTnLst>
                                    <p:set>
                                      <p:cBhvr>
                                        <p:cTn id="33" dur="1" fill="hold">
                                          <p:stCondLst>
                                            <p:cond delay="0"/>
                                          </p:stCondLst>
                                        </p:cTn>
                                        <p:tgtEl>
                                          <p:spTgt spid="30"/>
                                        </p:tgtEl>
                                        <p:attrNameLst>
                                          <p:attrName>style.visibility</p:attrName>
                                        </p:attrNameLst>
                                      </p:cBhvr>
                                      <p:to>
                                        <p:strVal val="visible"/>
                                      </p:to>
                                    </p:set>
                                    <p:animEffect transition="in" filter="blinds(horizontal)">
                                      <p:cBhvr>
                                        <p:cTn id="34" dur="500"/>
                                        <p:tgtEl>
                                          <p:spTgt spid="30"/>
                                        </p:tgtEl>
                                      </p:cBhvr>
                                    </p:animEffect>
                                  </p:childTnLst>
                                </p:cTn>
                              </p:par>
                              <p:par>
                                <p:cTn id="35" presetID="3" presetClass="entr" presetSubtype="10" fill="hold" grpId="0" nodeType="withEffect">
                                  <p:stCondLst>
                                    <p:cond delay="0"/>
                                  </p:stCondLst>
                                  <p:childTnLst>
                                    <p:set>
                                      <p:cBhvr>
                                        <p:cTn id="36" dur="1" fill="hold">
                                          <p:stCondLst>
                                            <p:cond delay="0"/>
                                          </p:stCondLst>
                                        </p:cTn>
                                        <p:tgtEl>
                                          <p:spTgt spid="38"/>
                                        </p:tgtEl>
                                        <p:attrNameLst>
                                          <p:attrName>style.visibility</p:attrName>
                                        </p:attrNameLst>
                                      </p:cBhvr>
                                      <p:to>
                                        <p:strVal val="visible"/>
                                      </p:to>
                                    </p:set>
                                    <p:animEffect transition="in" filter="blinds(horizontal)">
                                      <p:cBhvr>
                                        <p:cTn id="37" dur="500"/>
                                        <p:tgtEl>
                                          <p:spTgt spid="38"/>
                                        </p:tgtEl>
                                      </p:cBhvr>
                                    </p:animEffect>
                                  </p:childTnLst>
                                </p:cTn>
                              </p:par>
                              <p:par>
                                <p:cTn id="38" presetID="3" presetClass="entr" presetSubtype="10" fill="hold" grpId="0" nodeType="withEffect">
                                  <p:stCondLst>
                                    <p:cond delay="0"/>
                                  </p:stCondLst>
                                  <p:childTnLst>
                                    <p:set>
                                      <p:cBhvr>
                                        <p:cTn id="39" dur="1" fill="hold">
                                          <p:stCondLst>
                                            <p:cond delay="0"/>
                                          </p:stCondLst>
                                        </p:cTn>
                                        <p:tgtEl>
                                          <p:spTgt spid="39"/>
                                        </p:tgtEl>
                                        <p:attrNameLst>
                                          <p:attrName>style.visibility</p:attrName>
                                        </p:attrNameLst>
                                      </p:cBhvr>
                                      <p:to>
                                        <p:strVal val="visible"/>
                                      </p:to>
                                    </p:set>
                                    <p:animEffect transition="in" filter="blinds(horizontal)">
                                      <p:cBhvr>
                                        <p:cTn id="40" dur="500"/>
                                        <p:tgtEl>
                                          <p:spTgt spid="39"/>
                                        </p:tgtEl>
                                      </p:cBhvr>
                                    </p:animEffect>
                                  </p:childTnLst>
                                </p:cTn>
                              </p:par>
                              <p:par>
                                <p:cTn id="41" presetID="3" presetClass="entr" presetSubtype="10" fill="hold" grpId="0" nodeType="withEffect">
                                  <p:stCondLst>
                                    <p:cond delay="0"/>
                                  </p:stCondLst>
                                  <p:childTnLst>
                                    <p:set>
                                      <p:cBhvr>
                                        <p:cTn id="42" dur="1" fill="hold">
                                          <p:stCondLst>
                                            <p:cond delay="0"/>
                                          </p:stCondLst>
                                        </p:cTn>
                                        <p:tgtEl>
                                          <p:spTgt spid="40"/>
                                        </p:tgtEl>
                                        <p:attrNameLst>
                                          <p:attrName>style.visibility</p:attrName>
                                        </p:attrNameLst>
                                      </p:cBhvr>
                                      <p:to>
                                        <p:strVal val="visible"/>
                                      </p:to>
                                    </p:set>
                                    <p:animEffect transition="in" filter="blinds(horizontal)">
                                      <p:cBhvr>
                                        <p:cTn id="43" dur="500"/>
                                        <p:tgtEl>
                                          <p:spTgt spid="40"/>
                                        </p:tgtEl>
                                      </p:cBhvr>
                                    </p:animEffect>
                                  </p:childTnLst>
                                </p:cTn>
                              </p:par>
                              <p:par>
                                <p:cTn id="44" presetID="3" presetClass="entr" presetSubtype="10" fill="hold" grpId="0" nodeType="withEffect">
                                  <p:stCondLst>
                                    <p:cond delay="0"/>
                                  </p:stCondLst>
                                  <p:childTnLst>
                                    <p:set>
                                      <p:cBhvr>
                                        <p:cTn id="45" dur="1" fill="hold">
                                          <p:stCondLst>
                                            <p:cond delay="0"/>
                                          </p:stCondLst>
                                        </p:cTn>
                                        <p:tgtEl>
                                          <p:spTgt spid="41"/>
                                        </p:tgtEl>
                                        <p:attrNameLst>
                                          <p:attrName>style.visibility</p:attrName>
                                        </p:attrNameLst>
                                      </p:cBhvr>
                                      <p:to>
                                        <p:strVal val="visible"/>
                                      </p:to>
                                    </p:set>
                                    <p:animEffect transition="in" filter="blinds(horizontal)">
                                      <p:cBhvr>
                                        <p:cTn id="46" dur="500"/>
                                        <p:tgtEl>
                                          <p:spTgt spid="41"/>
                                        </p:tgtEl>
                                      </p:cBhvr>
                                    </p:animEffect>
                                  </p:childTnLst>
                                </p:cTn>
                              </p:par>
                              <p:par>
                                <p:cTn id="47" presetID="3" presetClass="entr" presetSubtype="10" fill="hold" grpId="0" nodeType="withEffect">
                                  <p:stCondLst>
                                    <p:cond delay="0"/>
                                  </p:stCondLst>
                                  <p:childTnLst>
                                    <p:set>
                                      <p:cBhvr>
                                        <p:cTn id="48" dur="1" fill="hold">
                                          <p:stCondLst>
                                            <p:cond delay="0"/>
                                          </p:stCondLst>
                                        </p:cTn>
                                        <p:tgtEl>
                                          <p:spTgt spid="42"/>
                                        </p:tgtEl>
                                        <p:attrNameLst>
                                          <p:attrName>style.visibility</p:attrName>
                                        </p:attrNameLst>
                                      </p:cBhvr>
                                      <p:to>
                                        <p:strVal val="visible"/>
                                      </p:to>
                                    </p:set>
                                    <p:animEffect transition="in" filter="blinds(horizontal)">
                                      <p:cBhvr>
                                        <p:cTn id="49" dur="500"/>
                                        <p:tgtEl>
                                          <p:spTgt spid="42"/>
                                        </p:tgtEl>
                                      </p:cBhvr>
                                    </p:animEffect>
                                  </p:childTnLst>
                                </p:cTn>
                              </p:par>
                              <p:par>
                                <p:cTn id="50" presetID="3" presetClass="entr" presetSubtype="10" fill="hold" grpId="0" nodeType="withEffect">
                                  <p:stCondLst>
                                    <p:cond delay="0"/>
                                  </p:stCondLst>
                                  <p:childTnLst>
                                    <p:set>
                                      <p:cBhvr>
                                        <p:cTn id="51" dur="1" fill="hold">
                                          <p:stCondLst>
                                            <p:cond delay="0"/>
                                          </p:stCondLst>
                                        </p:cTn>
                                        <p:tgtEl>
                                          <p:spTgt spid="43"/>
                                        </p:tgtEl>
                                        <p:attrNameLst>
                                          <p:attrName>style.visibility</p:attrName>
                                        </p:attrNameLst>
                                      </p:cBhvr>
                                      <p:to>
                                        <p:strVal val="visible"/>
                                      </p:to>
                                    </p:set>
                                    <p:animEffect transition="in" filter="blinds(horizontal)">
                                      <p:cBhvr>
                                        <p:cTn id="52" dur="500"/>
                                        <p:tgtEl>
                                          <p:spTgt spid="43"/>
                                        </p:tgtEl>
                                      </p:cBhvr>
                                    </p:animEffect>
                                  </p:childTnLst>
                                </p:cTn>
                              </p:par>
                              <p:par>
                                <p:cTn id="53" presetID="3" presetClass="entr" presetSubtype="10" fill="hold" grpId="0" nodeType="withEffect">
                                  <p:stCondLst>
                                    <p:cond delay="0"/>
                                  </p:stCondLst>
                                  <p:childTnLst>
                                    <p:set>
                                      <p:cBhvr>
                                        <p:cTn id="54" dur="1" fill="hold">
                                          <p:stCondLst>
                                            <p:cond delay="0"/>
                                          </p:stCondLst>
                                        </p:cTn>
                                        <p:tgtEl>
                                          <p:spTgt spid="44"/>
                                        </p:tgtEl>
                                        <p:attrNameLst>
                                          <p:attrName>style.visibility</p:attrName>
                                        </p:attrNameLst>
                                      </p:cBhvr>
                                      <p:to>
                                        <p:strVal val="visible"/>
                                      </p:to>
                                    </p:set>
                                    <p:animEffect transition="in" filter="blinds(horizontal)">
                                      <p:cBhvr>
                                        <p:cTn id="55" dur="500"/>
                                        <p:tgtEl>
                                          <p:spTgt spid="44"/>
                                        </p:tgtEl>
                                      </p:cBhvr>
                                    </p:animEffect>
                                  </p:childTnLst>
                                </p:cTn>
                              </p:par>
                              <p:par>
                                <p:cTn id="56" presetID="3" presetClass="entr" presetSubtype="10" fill="hold" grpId="0" nodeType="withEffect">
                                  <p:stCondLst>
                                    <p:cond delay="0"/>
                                  </p:stCondLst>
                                  <p:childTnLst>
                                    <p:set>
                                      <p:cBhvr>
                                        <p:cTn id="57" dur="1" fill="hold">
                                          <p:stCondLst>
                                            <p:cond delay="0"/>
                                          </p:stCondLst>
                                        </p:cTn>
                                        <p:tgtEl>
                                          <p:spTgt spid="45"/>
                                        </p:tgtEl>
                                        <p:attrNameLst>
                                          <p:attrName>style.visibility</p:attrName>
                                        </p:attrNameLst>
                                      </p:cBhvr>
                                      <p:to>
                                        <p:strVal val="visible"/>
                                      </p:to>
                                    </p:set>
                                    <p:animEffect transition="in" filter="blinds(horizontal)">
                                      <p:cBhvr>
                                        <p:cTn id="58"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8" grpId="0" animBg="1"/>
      <p:bldP spid="11" grpId="0" animBg="1"/>
      <p:bldP spid="12" grpId="0" animBg="1"/>
      <p:bldP spid="9" grpId="0" animBg="1"/>
      <p:bldP spid="38" grpId="0"/>
      <p:bldP spid="39" grpId="0"/>
      <p:bldP spid="40" grpId="0"/>
      <p:bldP spid="41" grpId="0"/>
      <p:bldP spid="42" grpId="0"/>
      <p:bldP spid="43" grpId="0"/>
      <p:bldP spid="44" grpId="0"/>
      <p:bldP spid="4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userDrawn="1"/>
        </p:nvGrpSpPr>
        <p:grpSpPr>
          <a:xfrm>
            <a:off x="-24130" y="277971"/>
            <a:ext cx="839788" cy="514747"/>
            <a:chOff x="0" y="615156"/>
            <a:chExt cx="839788" cy="514747"/>
          </a:xfrm>
        </p:grpSpPr>
        <p:sp>
          <p:nvSpPr>
            <p:cNvPr id="6" name="平行四边形 5"/>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9"/>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3"/>
          <p:cNvGrpSpPr/>
          <p:nvPr userDrawn="1"/>
        </p:nvGrpSpPr>
        <p:grpSpPr>
          <a:xfrm flipH="1">
            <a:off x="11329035" y="5955506"/>
            <a:ext cx="839788" cy="514747"/>
            <a:chOff x="0" y="615156"/>
            <a:chExt cx="839788" cy="514747"/>
          </a:xfrm>
        </p:grpSpPr>
        <p:sp>
          <p:nvSpPr>
            <p:cNvPr id="5" name="平行四边形 4"/>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6"/>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文本框 2"/>
          <p:cNvSpPr txBox="1"/>
          <p:nvPr/>
        </p:nvSpPr>
        <p:spPr>
          <a:xfrm>
            <a:off x="6199682" y="3009876"/>
            <a:ext cx="5528768" cy="532903"/>
          </a:xfrm>
          <a:prstGeom prst="rect">
            <a:avLst/>
          </a:prstGeom>
          <a:noFill/>
        </p:spPr>
        <p:txBody>
          <a:bodyPr wrap="square" rtlCol="0">
            <a:spAutoFit/>
          </a:bodyPr>
          <a:lstStyle/>
          <a:p>
            <a:pPr>
              <a:lnSpc>
                <a:spcPct val="125000"/>
              </a:lnSpc>
            </a:pPr>
            <a:r>
              <a:rPr lang="zh-CN" altLang="en-US" sz="1200" dirty="0">
                <a:solidFill>
                  <a:schemeClr val="bg1"/>
                </a:solidFill>
                <a:latin typeface="微软雅黑" panose="020B0503020204020204" pitchFamily="34" charset="-122"/>
                <a:ea typeface="微软雅黑" panose="020B0503020204020204" pitchFamily="34" charset="-122"/>
              </a:rPr>
              <a:t>点击文本框即可进行编辑输入相关内容点击文本框即可进行编辑输入相关内容点击文本框即可进行编辑输入相关内容</a:t>
            </a:r>
          </a:p>
        </p:txBody>
      </p:sp>
      <p:sp>
        <p:nvSpPr>
          <p:cNvPr id="14" name="文本框 13"/>
          <p:cNvSpPr txBox="1"/>
          <p:nvPr/>
        </p:nvSpPr>
        <p:spPr>
          <a:xfrm>
            <a:off x="6199684" y="2703644"/>
            <a:ext cx="1154273" cy="338554"/>
          </a:xfrm>
          <a:prstGeom prst="rect">
            <a:avLst/>
          </a:prstGeom>
          <a:noFill/>
        </p:spPr>
        <p:txBody>
          <a:bodyPr wrap="square" rtlCol="0">
            <a:spAutoFit/>
          </a:bodyPr>
          <a:lstStyle/>
          <a:p>
            <a:r>
              <a:rPr lang="zh-CN" altLang="en-US" sz="1600" b="1" dirty="0">
                <a:solidFill>
                  <a:schemeClr val="bg1"/>
                </a:solidFill>
                <a:latin typeface="微软雅黑" panose="020B0503020204020204" pitchFamily="34" charset="-122"/>
                <a:ea typeface="微软雅黑" panose="020B0503020204020204" pitchFamily="34" charset="-122"/>
              </a:rPr>
              <a:t>编辑标题</a:t>
            </a:r>
          </a:p>
        </p:txBody>
      </p:sp>
      <p:sp>
        <p:nvSpPr>
          <p:cNvPr id="15" name="Shape 717"/>
          <p:cNvSpPr txBox="1"/>
          <p:nvPr/>
        </p:nvSpPr>
        <p:spPr>
          <a:xfrm>
            <a:off x="6313054" y="3660115"/>
            <a:ext cx="5574146" cy="1797733"/>
          </a:xfrm>
          <a:prstGeom prst="rect">
            <a:avLst/>
          </a:prstGeom>
          <a:noFill/>
          <a:ln>
            <a:noFill/>
          </a:ln>
        </p:spPr>
        <p:txBody>
          <a:bodyPr lIns="0" tIns="0" rIns="0" bIns="0" anchor="t" anchorCtr="0">
            <a:noAutofit/>
          </a:bodyPr>
          <a:lstStyle/>
          <a:p>
            <a:pPr>
              <a:lnSpc>
                <a:spcPct val="150000"/>
              </a:lnSpc>
              <a:defRPr/>
            </a:pPr>
            <a:r>
              <a:rPr lang="en-US" altLang="zh-CN" sz="1100" dirty="0">
                <a:solidFill>
                  <a:schemeClr val="bg1"/>
                </a:solidFill>
                <a:latin typeface="Arial" panose="020B0604020202020204" pitchFamily="34" charset="0"/>
                <a:cs typeface="Arial" panose="020B0604020202020204" pitchFamily="34" charset="0"/>
              </a:rPr>
              <a:t>A company is an association or collection of individuals, whether natural persons, legal persons, or a mixture of both a company is an association or collection of individuals, whether natural persons, legal persons, or a mixture of both a company is an association or collection of individuals, whether natural persons, legal persons, or a mixture of both </a:t>
            </a:r>
          </a:p>
          <a:p>
            <a:pPr>
              <a:lnSpc>
                <a:spcPct val="150000"/>
              </a:lnSpc>
              <a:defRPr/>
            </a:pPr>
            <a:endParaRPr lang="en-US" altLang="zh-CN" sz="1100" dirty="0">
              <a:solidFill>
                <a:schemeClr val="bg1"/>
              </a:solidFill>
              <a:latin typeface="Arial" panose="020B0604020202020204" pitchFamily="34" charset="0"/>
              <a:cs typeface="Arial" panose="020B0604020202020204" pitchFamily="34" charset="0"/>
            </a:endParaRPr>
          </a:p>
          <a:p>
            <a:pPr>
              <a:lnSpc>
                <a:spcPct val="150000"/>
              </a:lnSpc>
              <a:defRPr/>
            </a:pPr>
            <a:endParaRPr lang="en-US" altLang="zh-CN" sz="1100" dirty="0">
              <a:solidFill>
                <a:schemeClr val="bg1"/>
              </a:solidFill>
              <a:latin typeface="Arial" panose="020B0604020202020204" pitchFamily="34" charset="0"/>
              <a:cs typeface="Arial" panose="020B0604020202020204" pitchFamily="34" charset="0"/>
            </a:endParaRPr>
          </a:p>
          <a:p>
            <a:pPr>
              <a:lnSpc>
                <a:spcPct val="150000"/>
              </a:lnSpc>
              <a:defRPr/>
            </a:pPr>
            <a:endParaRPr lang="en-US" altLang="zh-CN" sz="1100" dirty="0">
              <a:solidFill>
                <a:schemeClr val="bg1"/>
              </a:solidFill>
            </a:endParaRPr>
          </a:p>
        </p:txBody>
      </p:sp>
      <p:pic>
        <p:nvPicPr>
          <p:cNvPr id="17" name="图片 16">
            <a:extLst>
              <a:ext uri="{FF2B5EF4-FFF2-40B4-BE49-F238E27FC236}">
                <a16:creationId xmlns:a16="http://schemas.microsoft.com/office/drawing/2014/main" id="{11470372-337E-5F4D-8EA6-0CD557FD5630}"/>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169985" y="1497078"/>
            <a:ext cx="7703071" cy="4480767"/>
          </a:xfrm>
          <a:prstGeom prst="rect">
            <a:avLst/>
          </a:prstGeom>
        </p:spPr>
      </p:pic>
      <p:sp>
        <p:nvSpPr>
          <p:cNvPr id="18" name="文本框 17">
            <a:extLst>
              <a:ext uri="{FF2B5EF4-FFF2-40B4-BE49-F238E27FC236}">
                <a16:creationId xmlns:a16="http://schemas.microsoft.com/office/drawing/2014/main" id="{88EBD87D-ACCC-D742-83DE-92DF93D6E740}"/>
              </a:ext>
            </a:extLst>
          </p:cNvPr>
          <p:cNvSpPr txBox="1"/>
          <p:nvPr/>
        </p:nvSpPr>
        <p:spPr>
          <a:xfrm>
            <a:off x="1057275" y="278130"/>
            <a:ext cx="2225421" cy="460375"/>
          </a:xfrm>
          <a:prstGeom prst="rect">
            <a:avLst/>
          </a:prstGeom>
          <a:noFill/>
        </p:spPr>
        <p:txBody>
          <a:bodyPr wrap="square" rtlCol="0">
            <a:spAutoFit/>
          </a:bodyPr>
          <a:lstStyle/>
          <a:p>
            <a:pPr algn="dist"/>
            <a:r>
              <a:rPr lang="zh-CN" altLang="en-US" sz="2400" dirty="0">
                <a:solidFill>
                  <a:schemeClr val="tx1">
                    <a:lumMod val="75000"/>
                    <a:lumOff val="25000"/>
                  </a:schemeClr>
                </a:solidFill>
                <a:latin typeface="微软雅黑" panose="020B0503020204020204" pitchFamily="34" charset="-122"/>
                <a:ea typeface="微软雅黑" panose="020B0503020204020204" pitchFamily="34" charset="-122"/>
                <a:sym typeface="+mn-ea"/>
              </a:rPr>
              <a:t>设计思想</a:t>
            </a:r>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heme/theme1.xml><?xml version="1.0" encoding="utf-8"?>
<a:theme xmlns:a="http://schemas.openxmlformats.org/drawingml/2006/main" name="第一PPT，www.1ppt.com">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137</TotalTime>
  <Words>582</Words>
  <Application>Microsoft Macintosh PowerPoint</Application>
  <PresentationFormat>宽屏</PresentationFormat>
  <Paragraphs>86</Paragraphs>
  <Slides>18</Slides>
  <Notes>3</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18</vt:i4>
      </vt:variant>
    </vt:vector>
  </HeadingPairs>
  <TitlesOfParts>
    <vt:vector size="28" baseType="lpstr">
      <vt:lpstr>等线</vt:lpstr>
      <vt:lpstr>等线 Light</vt:lpstr>
      <vt:lpstr>SimHei</vt:lpstr>
      <vt:lpstr>微软雅黑</vt:lpstr>
      <vt:lpstr>FuturaBookC</vt:lpstr>
      <vt:lpstr>Arial</vt:lpstr>
      <vt:lpstr>Calibri</vt:lpstr>
      <vt:lpstr>Open Sans Light</vt:lpstr>
      <vt:lpstr>Wingdings</vt:lpstr>
      <vt:lpstr>第一PPT，www.1ppt.com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第一PPT，www.1ppt.com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黑白</dc:title>
  <dc:creator>第一PPT</dc:creator>
  <cp:keywords>www.1ppt.com</cp:keywords>
  <dc:description>www.1ppt.com</dc:description>
  <cp:lastModifiedBy>297996582@qq.com</cp:lastModifiedBy>
  <cp:revision>113</cp:revision>
  <dcterms:created xsi:type="dcterms:W3CDTF">2018-03-08T13:14:00Z</dcterms:created>
  <dcterms:modified xsi:type="dcterms:W3CDTF">2021-10-22T08:57:07Z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2052-10.1.0.7400</vt:lpwstr>
  </property>
  <property fmtid="{D5CDD505-2E9C-101B-9397-08002B2CF9AE}" pid="3" name="KSORubyTemplateID">
    <vt:lpwstr>2</vt:lpwstr>
  </property>
</Properties>
</file>

<file path=docProps/thumbnail.jpeg>
</file>